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41"/>
  </p:notesMasterIdLst>
  <p:handoutMasterIdLst>
    <p:handoutMasterId r:id="rId142"/>
  </p:handoutMasterIdLst>
  <p:sldIdLst>
    <p:sldId id="319" r:id="rId5"/>
    <p:sldId id="264" r:id="rId6"/>
    <p:sldId id="1362" r:id="rId7"/>
    <p:sldId id="1366" r:id="rId8"/>
    <p:sldId id="1367" r:id="rId9"/>
    <p:sldId id="1365" r:id="rId10"/>
    <p:sldId id="1364" r:id="rId11"/>
    <p:sldId id="1363" r:id="rId12"/>
    <p:sldId id="1369" r:id="rId13"/>
    <p:sldId id="1368" r:id="rId14"/>
    <p:sldId id="1370" r:id="rId15"/>
    <p:sldId id="1371" r:id="rId16"/>
    <p:sldId id="1361" r:id="rId17"/>
    <p:sldId id="1233" r:id="rId18"/>
    <p:sldId id="1262" r:id="rId19"/>
    <p:sldId id="1263" r:id="rId20"/>
    <p:sldId id="1264" r:id="rId21"/>
    <p:sldId id="1261" r:id="rId22"/>
    <p:sldId id="1265" r:id="rId23"/>
    <p:sldId id="1266" r:id="rId24"/>
    <p:sldId id="1267" r:id="rId25"/>
    <p:sldId id="1268" r:id="rId26"/>
    <p:sldId id="1271" r:id="rId27"/>
    <p:sldId id="1270" r:id="rId28"/>
    <p:sldId id="1269" r:id="rId29"/>
    <p:sldId id="1272" r:id="rId30"/>
    <p:sldId id="1234" r:id="rId31"/>
    <p:sldId id="1273" r:id="rId32"/>
    <p:sldId id="1236" r:id="rId33"/>
    <p:sldId id="1276" r:id="rId34"/>
    <p:sldId id="1277" r:id="rId35"/>
    <p:sldId id="1274" r:id="rId36"/>
    <p:sldId id="1275" r:id="rId37"/>
    <p:sldId id="1235" r:id="rId38"/>
    <p:sldId id="1279" r:id="rId39"/>
    <p:sldId id="1280" r:id="rId40"/>
    <p:sldId id="1281" r:id="rId41"/>
    <p:sldId id="1282" r:id="rId42"/>
    <p:sldId id="1278" r:id="rId43"/>
    <p:sldId id="1284" r:id="rId44"/>
    <p:sldId id="1285" r:id="rId45"/>
    <p:sldId id="1287" r:id="rId46"/>
    <p:sldId id="1283" r:id="rId47"/>
    <p:sldId id="1286" r:id="rId48"/>
    <p:sldId id="1288" r:id="rId49"/>
    <p:sldId id="1237" r:id="rId50"/>
    <p:sldId id="1291" r:id="rId51"/>
    <p:sldId id="1292" r:id="rId52"/>
    <p:sldId id="1290" r:id="rId53"/>
    <p:sldId id="1293" r:id="rId54"/>
    <p:sldId id="1243" r:id="rId55"/>
    <p:sldId id="1238" r:id="rId56"/>
    <p:sldId id="1295" r:id="rId57"/>
    <p:sldId id="1296" r:id="rId58"/>
    <p:sldId id="1294" r:id="rId59"/>
    <p:sldId id="1297" r:id="rId60"/>
    <p:sldId id="1299" r:id="rId61"/>
    <p:sldId id="1300" r:id="rId62"/>
    <p:sldId id="1298" r:id="rId63"/>
    <p:sldId id="1301" r:id="rId64"/>
    <p:sldId id="1239" r:id="rId65"/>
    <p:sldId id="1302" r:id="rId66"/>
    <p:sldId id="1303" r:id="rId67"/>
    <p:sldId id="1304" r:id="rId68"/>
    <p:sldId id="1305" r:id="rId69"/>
    <p:sldId id="1241" r:id="rId70"/>
    <p:sldId id="1306" r:id="rId71"/>
    <p:sldId id="1308" r:id="rId72"/>
    <p:sldId id="1309" r:id="rId73"/>
    <p:sldId id="1310" r:id="rId74"/>
    <p:sldId id="1311" r:id="rId75"/>
    <p:sldId id="1240" r:id="rId76"/>
    <p:sldId id="1313" r:id="rId77"/>
    <p:sldId id="1314" r:id="rId78"/>
    <p:sldId id="1312" r:id="rId79"/>
    <p:sldId id="1316" r:id="rId80"/>
    <p:sldId id="1315" r:id="rId81"/>
    <p:sldId id="1317" r:id="rId82"/>
    <p:sldId id="1242" r:id="rId83"/>
    <p:sldId id="1319" r:id="rId84"/>
    <p:sldId id="1320" r:id="rId85"/>
    <p:sldId id="1318" r:id="rId86"/>
    <p:sldId id="1323" r:id="rId87"/>
    <p:sldId id="1322" r:id="rId88"/>
    <p:sldId id="1321" r:id="rId89"/>
    <p:sldId id="1289" r:id="rId90"/>
    <p:sldId id="1245" r:id="rId91"/>
    <p:sldId id="1324" r:id="rId92"/>
    <p:sldId id="1325" r:id="rId93"/>
    <p:sldId id="1326" r:id="rId94"/>
    <p:sldId id="1327" r:id="rId95"/>
    <p:sldId id="1246" r:id="rId96"/>
    <p:sldId id="1247" r:id="rId97"/>
    <p:sldId id="1328" r:id="rId98"/>
    <p:sldId id="1329" r:id="rId99"/>
    <p:sldId id="1249" r:id="rId100"/>
    <p:sldId id="1330" r:id="rId101"/>
    <p:sldId id="1331" r:id="rId102"/>
    <p:sldId id="1332" r:id="rId103"/>
    <p:sldId id="1333" r:id="rId104"/>
    <p:sldId id="1334" r:id="rId105"/>
    <p:sldId id="1250" r:id="rId106"/>
    <p:sldId id="1336" r:id="rId107"/>
    <p:sldId id="1251" r:id="rId108"/>
    <p:sldId id="1337" r:id="rId109"/>
    <p:sldId id="1339" r:id="rId110"/>
    <p:sldId id="1338" r:id="rId111"/>
    <p:sldId id="1340" r:id="rId112"/>
    <p:sldId id="1341" r:id="rId113"/>
    <p:sldId id="1342" r:id="rId114"/>
    <p:sldId id="1253" r:id="rId115"/>
    <p:sldId id="1343" r:id="rId116"/>
    <p:sldId id="1258" r:id="rId117"/>
    <p:sldId id="1255" r:id="rId118"/>
    <p:sldId id="1344" r:id="rId119"/>
    <p:sldId id="1345" r:id="rId120"/>
    <p:sldId id="1254" r:id="rId121"/>
    <p:sldId id="1346" r:id="rId122"/>
    <p:sldId id="1350" r:id="rId123"/>
    <p:sldId id="1349" r:id="rId124"/>
    <p:sldId id="1348" r:id="rId125"/>
    <p:sldId id="1347" r:id="rId126"/>
    <p:sldId id="1257" r:id="rId127"/>
    <p:sldId id="1351" r:id="rId128"/>
    <p:sldId id="1259" r:id="rId129"/>
    <p:sldId id="1260" r:id="rId130"/>
    <p:sldId id="1356" r:id="rId131"/>
    <p:sldId id="1355" r:id="rId132"/>
    <p:sldId id="1354" r:id="rId133"/>
    <p:sldId id="1353" r:id="rId134"/>
    <p:sldId id="1352" r:id="rId135"/>
    <p:sldId id="1360" r:id="rId136"/>
    <p:sldId id="1359" r:id="rId137"/>
    <p:sldId id="1358" r:id="rId138"/>
    <p:sldId id="1357" r:id="rId139"/>
    <p:sldId id="539" r:id="rId1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Cambria" panose="02040503050406030204" pitchFamily="18" charset="0"/>
      <p:regular r:id="rId147"/>
      <p:bold r:id="rId148"/>
      <p:italic r:id="rId149"/>
      <p:boldItalic r:id="rId150"/>
    </p:embeddedFont>
    <p:embeddedFont>
      <p:font typeface="Montserrat" panose="00000500000000000000" pitchFamily="2" charset="0"/>
      <p:regular r:id="rId151"/>
      <p:bold r:id="rId152"/>
      <p:italic r:id="rId153"/>
      <p:boldItalic r:id="rId154"/>
    </p:embeddedFont>
    <p:embeddedFont>
      <p:font typeface="Montserrat Medium" panose="00000600000000000000" pitchFamily="2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DA5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09AF1-E7CF-40E1-8764-9E33A694DC26}" v="152" dt="2022-09-01T15:35:08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48" y="114"/>
      </p:cViewPr>
      <p:guideLst>
        <p:guide orient="horz" pos="1626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7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font" Target="fonts/font8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font" Target="fonts/font3.fntdata"/><Relationship Id="rId16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9.fntdata"/><Relationship Id="rId156" Type="http://schemas.openxmlformats.org/officeDocument/2006/relationships/font" Target="fonts/font14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1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handoutMaster" Target="handoutMasters/handoutMaster1.xml"/><Relationship Id="rId16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11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16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12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font" Target="fonts/font2.fntdata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8B709AF1-E7CF-40E1-8764-9E33A694DC26}"/>
    <pc:docChg chg="undo custSel addSld delSld modSld sldOrd">
      <pc:chgData name="Jonathan  Cosme" userId="272d5a2a-eea8-4805-b974-3aa4aa9a913a" providerId="ADAL" clId="{8B709AF1-E7CF-40E1-8764-9E33A694DC26}" dt="2022-09-01T15:44:51.114" v="784" actId="47"/>
      <pc:docMkLst>
        <pc:docMk/>
      </pc:docMkLst>
      <pc:sldChg chg="modSp mod modTransition">
        <pc:chgData name="Jonathan  Cosme" userId="272d5a2a-eea8-4805-b974-3aa4aa9a913a" providerId="ADAL" clId="{8B709AF1-E7CF-40E1-8764-9E33A694DC26}" dt="2022-09-01T15:25:38.768" v="287" actId="20577"/>
        <pc:sldMkLst>
          <pc:docMk/>
          <pc:sldMk cId="0" sldId="264"/>
        </pc:sldMkLst>
        <pc:spChg chg="mod">
          <ac:chgData name="Jonathan  Cosme" userId="272d5a2a-eea8-4805-b974-3aa4aa9a913a" providerId="ADAL" clId="{8B709AF1-E7CF-40E1-8764-9E33A694DC26}" dt="2022-09-01T15:25:38.768" v="287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Transition">
        <pc:chgData name="Jonathan  Cosme" userId="272d5a2a-eea8-4805-b974-3aa4aa9a913a" providerId="ADAL" clId="{8B709AF1-E7CF-40E1-8764-9E33A694DC26}" dt="2022-09-01T13:54:14.162" v="10"/>
        <pc:sldMkLst>
          <pc:docMk/>
          <pc:sldMk cId="0" sldId="319"/>
        </pc:sldMkLst>
      </pc:sldChg>
      <pc:sldChg chg="modTransition">
        <pc:chgData name="Jonathan  Cosme" userId="272d5a2a-eea8-4805-b974-3aa4aa9a913a" providerId="ADAL" clId="{8B709AF1-E7CF-40E1-8764-9E33A694DC26}" dt="2022-09-01T13:54:14.162" v="10"/>
        <pc:sldMkLst>
          <pc:docMk/>
          <pc:sldMk cId="0" sldId="539"/>
        </pc:sldMkLst>
      </pc:sldChg>
      <pc:sldChg chg="delSp mod modTransition">
        <pc:chgData name="Jonathan  Cosme" userId="272d5a2a-eea8-4805-b974-3aa4aa9a913a" providerId="ADAL" clId="{8B709AF1-E7CF-40E1-8764-9E33A694DC26}" dt="2022-09-01T13:54:14.162" v="10"/>
        <pc:sldMkLst>
          <pc:docMk/>
          <pc:sldMk cId="0" sldId="1233"/>
        </pc:sldMkLst>
        <pc:spChg chg="del">
          <ac:chgData name="Jonathan  Cosme" userId="272d5a2a-eea8-4805-b974-3aa4aa9a913a" providerId="ADAL" clId="{8B709AF1-E7CF-40E1-8764-9E33A694DC26}" dt="2022-09-01T13:53:11.634" v="3" actId="478"/>
          <ac:spMkLst>
            <pc:docMk/>
            <pc:sldMk cId="0" sldId="1233"/>
            <ac:spMk id="48" creationId="{00000000-0000-0000-0000-000000000000}"/>
          </ac:spMkLst>
        </pc:spChg>
        <pc:picChg chg="del">
          <ac:chgData name="Jonathan  Cosme" userId="272d5a2a-eea8-4805-b974-3aa4aa9a913a" providerId="ADAL" clId="{8B709AF1-E7CF-40E1-8764-9E33A694DC26}" dt="2022-09-01T13:53:05.470" v="1" actId="478"/>
          <ac:picMkLst>
            <pc:docMk/>
            <pc:sldMk cId="0" sldId="1233"/>
            <ac:picMk id="2050" creationId="{71EA413E-A632-C46F-0CAA-895F17A44D45}"/>
          </ac:picMkLst>
        </pc:picChg>
        <pc:picChg chg="del">
          <ac:chgData name="Jonathan  Cosme" userId="272d5a2a-eea8-4805-b974-3aa4aa9a913a" providerId="ADAL" clId="{8B709AF1-E7CF-40E1-8764-9E33A694DC26}" dt="2022-09-01T13:53:05.470" v="1" actId="478"/>
          <ac:picMkLst>
            <pc:docMk/>
            <pc:sldMk cId="0" sldId="1233"/>
            <ac:picMk id="2052" creationId="{A9DD291B-B744-6613-B128-51EE18A428E2}"/>
          </ac:picMkLst>
        </pc:picChg>
        <pc:cxnChg chg="del">
          <ac:chgData name="Jonathan  Cosme" userId="272d5a2a-eea8-4805-b974-3aa4aa9a913a" providerId="ADAL" clId="{8B709AF1-E7CF-40E1-8764-9E33A694DC26}" dt="2022-09-01T13:53:05.470" v="1" actId="478"/>
          <ac:cxnSpMkLst>
            <pc:docMk/>
            <pc:sldMk cId="0" sldId="1233"/>
            <ac:cxnSpMk id="2" creationId="{008FE0A0-7891-650D-A7AF-FB9B99B0A6A1}"/>
          </ac:cxnSpMkLst>
        </pc:cxnChg>
      </pc:sldChg>
      <pc:sldChg chg="delSp modSp mod modTransition">
        <pc:chgData name="Jonathan  Cosme" userId="272d5a2a-eea8-4805-b974-3aa4aa9a913a" providerId="ADAL" clId="{8B709AF1-E7CF-40E1-8764-9E33A694DC26}" dt="2022-09-01T13:58:00.439" v="39" actId="478"/>
        <pc:sldMkLst>
          <pc:docMk/>
          <pc:sldMk cId="700114416" sldId="1234"/>
        </pc:sldMkLst>
        <pc:spChg chg="del">
          <ac:chgData name="Jonathan  Cosme" userId="272d5a2a-eea8-4805-b974-3aa4aa9a913a" providerId="ADAL" clId="{8B709AF1-E7CF-40E1-8764-9E33A694DC26}" dt="2022-09-01T13:58:00.439" v="39" actId="478"/>
          <ac:spMkLst>
            <pc:docMk/>
            <pc:sldMk cId="700114416" sldId="1234"/>
            <ac:spMk id="8" creationId="{91566AA3-FAC9-CC3A-35E4-100BA887F8CA}"/>
          </ac:spMkLst>
        </pc:spChg>
        <pc:spChg chg="del">
          <ac:chgData name="Jonathan  Cosme" userId="272d5a2a-eea8-4805-b974-3aa4aa9a913a" providerId="ADAL" clId="{8B709AF1-E7CF-40E1-8764-9E33A694DC26}" dt="2022-09-01T13:58:00.439" v="39" actId="478"/>
          <ac:spMkLst>
            <pc:docMk/>
            <pc:sldMk cId="700114416" sldId="1234"/>
            <ac:spMk id="9" creationId="{DCFBDFB8-A7F4-C611-059A-E443F48DE776}"/>
          </ac:spMkLst>
        </pc:spChg>
        <pc:spChg chg="del">
          <ac:chgData name="Jonathan  Cosme" userId="272d5a2a-eea8-4805-b974-3aa4aa9a913a" providerId="ADAL" clId="{8B709AF1-E7CF-40E1-8764-9E33A694DC26}" dt="2022-09-01T13:58:00.439" v="39" actId="478"/>
          <ac:spMkLst>
            <pc:docMk/>
            <pc:sldMk cId="700114416" sldId="1234"/>
            <ac:spMk id="10" creationId="{A3F3DE79-D2FE-ECFA-70BD-D00478098B84}"/>
          </ac:spMkLst>
        </pc:spChg>
        <pc:spChg chg="del">
          <ac:chgData name="Jonathan  Cosme" userId="272d5a2a-eea8-4805-b974-3aa4aa9a913a" providerId="ADAL" clId="{8B709AF1-E7CF-40E1-8764-9E33A694DC26}" dt="2022-09-01T13:58:00.439" v="39" actId="478"/>
          <ac:spMkLst>
            <pc:docMk/>
            <pc:sldMk cId="700114416" sldId="1234"/>
            <ac:spMk id="47" creationId="{FAAEDCBA-76B1-24D7-EF35-E4DA94735195}"/>
          </ac:spMkLst>
        </pc:spChg>
        <pc:spChg chg="del">
          <ac:chgData name="Jonathan  Cosme" userId="272d5a2a-eea8-4805-b974-3aa4aa9a913a" providerId="ADAL" clId="{8B709AF1-E7CF-40E1-8764-9E33A694DC26}" dt="2022-09-01T13:58:00.439" v="39" actId="478"/>
          <ac:spMkLst>
            <pc:docMk/>
            <pc:sldMk cId="700114416" sldId="1234"/>
            <ac:spMk id="49" creationId="{0F77A38D-DFF1-AA70-59E5-75894BD6A286}"/>
          </ac:spMkLst>
        </pc:spChg>
        <pc:spChg chg="del">
          <ac:chgData name="Jonathan  Cosme" userId="272d5a2a-eea8-4805-b974-3aa4aa9a913a" providerId="ADAL" clId="{8B709AF1-E7CF-40E1-8764-9E33A694DC26}" dt="2022-09-01T13:58:00.439" v="39" actId="478"/>
          <ac:spMkLst>
            <pc:docMk/>
            <pc:sldMk cId="700114416" sldId="1234"/>
            <ac:spMk id="50" creationId="{F1D39603-9001-E2E6-3C5B-91A797A4C603}"/>
          </ac:spMkLst>
        </pc:spChg>
        <pc:picChg chg="mod">
          <ac:chgData name="Jonathan  Cosme" userId="272d5a2a-eea8-4805-b974-3aa4aa9a913a" providerId="ADAL" clId="{8B709AF1-E7CF-40E1-8764-9E33A694DC26}" dt="2022-09-01T13:57:38.321" v="37" actId="1076"/>
          <ac:picMkLst>
            <pc:docMk/>
            <pc:sldMk cId="700114416" sldId="1234"/>
            <ac:picMk id="23" creationId="{7DCBEB43-4A04-2210-AAB2-47110CE55288}"/>
          </ac:picMkLst>
        </pc:picChg>
        <pc:picChg chg="del">
          <ac:chgData name="Jonathan  Cosme" userId="272d5a2a-eea8-4805-b974-3aa4aa9a913a" providerId="ADAL" clId="{8B709AF1-E7CF-40E1-8764-9E33A694DC26}" dt="2022-09-01T13:57:30.723" v="35" actId="478"/>
          <ac:picMkLst>
            <pc:docMk/>
            <pc:sldMk cId="700114416" sldId="1234"/>
            <ac:picMk id="28" creationId="{9A534F20-3D30-B9DC-5243-19391718D02E}"/>
          </ac:picMkLst>
        </pc:picChg>
        <pc:cxnChg chg="del mod">
          <ac:chgData name="Jonathan  Cosme" userId="272d5a2a-eea8-4805-b974-3aa4aa9a913a" providerId="ADAL" clId="{8B709AF1-E7CF-40E1-8764-9E33A694DC26}" dt="2022-09-01T13:58:00.439" v="39" actId="478"/>
          <ac:cxnSpMkLst>
            <pc:docMk/>
            <pc:sldMk cId="700114416" sldId="1234"/>
            <ac:cxnSpMk id="24" creationId="{1A438A44-77D7-E53B-6E18-327063E59B10}"/>
          </ac:cxnSpMkLst>
        </pc:cxnChg>
        <pc:cxnChg chg="del mod">
          <ac:chgData name="Jonathan  Cosme" userId="272d5a2a-eea8-4805-b974-3aa4aa9a913a" providerId="ADAL" clId="{8B709AF1-E7CF-40E1-8764-9E33A694DC26}" dt="2022-09-01T13:58:00.439" v="39" actId="478"/>
          <ac:cxnSpMkLst>
            <pc:docMk/>
            <pc:sldMk cId="700114416" sldId="1234"/>
            <ac:cxnSpMk id="27" creationId="{3ABECE06-E10F-174E-F60C-9A465775E774}"/>
          </ac:cxnSpMkLst>
        </pc:cxnChg>
        <pc:cxnChg chg="del mod">
          <ac:chgData name="Jonathan  Cosme" userId="272d5a2a-eea8-4805-b974-3aa4aa9a913a" providerId="ADAL" clId="{8B709AF1-E7CF-40E1-8764-9E33A694DC26}" dt="2022-09-01T13:57:35.136" v="36" actId="478"/>
          <ac:cxnSpMkLst>
            <pc:docMk/>
            <pc:sldMk cId="700114416" sldId="1234"/>
            <ac:cxnSpMk id="29" creationId="{0E206F46-59A8-D3D9-EF87-653717460F2B}"/>
          </ac:cxnSpMkLst>
        </pc:cxnChg>
        <pc:cxnChg chg="del mod">
          <ac:chgData name="Jonathan  Cosme" userId="272d5a2a-eea8-4805-b974-3aa4aa9a913a" providerId="ADAL" clId="{8B709AF1-E7CF-40E1-8764-9E33A694DC26}" dt="2022-09-01T13:58:00.439" v="39" actId="478"/>
          <ac:cxnSpMkLst>
            <pc:docMk/>
            <pc:sldMk cId="700114416" sldId="1234"/>
            <ac:cxnSpMk id="30" creationId="{62F48BE7-ED60-B691-2542-7CADAC66126D}"/>
          </ac:cxnSpMkLst>
        </pc:cxnChg>
        <pc:cxnChg chg="del mod">
          <ac:chgData name="Jonathan  Cosme" userId="272d5a2a-eea8-4805-b974-3aa4aa9a913a" providerId="ADAL" clId="{8B709AF1-E7CF-40E1-8764-9E33A694DC26}" dt="2022-09-01T13:57:35.136" v="36" actId="478"/>
          <ac:cxnSpMkLst>
            <pc:docMk/>
            <pc:sldMk cId="700114416" sldId="1234"/>
            <ac:cxnSpMk id="31" creationId="{D5A85116-6746-B100-3993-C5BFBE7F878E}"/>
          </ac:cxnSpMkLst>
        </pc:cxnChg>
        <pc:cxnChg chg="del mod">
          <ac:chgData name="Jonathan  Cosme" userId="272d5a2a-eea8-4805-b974-3aa4aa9a913a" providerId="ADAL" clId="{8B709AF1-E7CF-40E1-8764-9E33A694DC26}" dt="2022-09-01T13:57:35.136" v="36" actId="478"/>
          <ac:cxnSpMkLst>
            <pc:docMk/>
            <pc:sldMk cId="700114416" sldId="1234"/>
            <ac:cxnSpMk id="32" creationId="{D71B4C1D-3CC2-89F2-01F5-1455E94D5CF7}"/>
          </ac:cxnSpMkLst>
        </pc:cxnChg>
        <pc:cxnChg chg="del mod">
          <ac:chgData name="Jonathan  Cosme" userId="272d5a2a-eea8-4805-b974-3aa4aa9a913a" providerId="ADAL" clId="{8B709AF1-E7CF-40E1-8764-9E33A694DC26}" dt="2022-09-01T13:58:00.439" v="39" actId="478"/>
          <ac:cxnSpMkLst>
            <pc:docMk/>
            <pc:sldMk cId="700114416" sldId="1234"/>
            <ac:cxnSpMk id="40" creationId="{B2352D49-A1C6-D716-AA4A-7235255C39CC}"/>
          </ac:cxnSpMkLst>
        </pc:cxnChg>
        <pc:cxnChg chg="del mod">
          <ac:chgData name="Jonathan  Cosme" userId="272d5a2a-eea8-4805-b974-3aa4aa9a913a" providerId="ADAL" clId="{8B709AF1-E7CF-40E1-8764-9E33A694DC26}" dt="2022-09-01T13:58:00.439" v="39" actId="478"/>
          <ac:cxnSpMkLst>
            <pc:docMk/>
            <pc:sldMk cId="700114416" sldId="1234"/>
            <ac:cxnSpMk id="42" creationId="{A08FAA2F-F1E8-7EC7-0232-BAFF21F00A71}"/>
          </ac:cxnSpMkLst>
        </pc:cxnChg>
        <pc:cxnChg chg="del mod">
          <ac:chgData name="Jonathan  Cosme" userId="272d5a2a-eea8-4805-b974-3aa4aa9a913a" providerId="ADAL" clId="{8B709AF1-E7CF-40E1-8764-9E33A694DC26}" dt="2022-09-01T13:58:00.439" v="39" actId="478"/>
          <ac:cxnSpMkLst>
            <pc:docMk/>
            <pc:sldMk cId="700114416" sldId="1234"/>
            <ac:cxnSpMk id="44" creationId="{1765CAED-14BF-F2D3-FC01-2A7D62C00628}"/>
          </ac:cxnSpMkLst>
        </pc:cxnChg>
      </pc:sldChg>
      <pc:sldChg chg="delSp modSp mod modTransition">
        <pc:chgData name="Jonathan  Cosme" userId="272d5a2a-eea8-4805-b974-3aa4aa9a913a" providerId="ADAL" clId="{8B709AF1-E7CF-40E1-8764-9E33A694DC26}" dt="2022-09-01T14:00:17.419" v="52" actId="478"/>
        <pc:sldMkLst>
          <pc:docMk/>
          <pc:sldMk cId="2607588473" sldId="1235"/>
        </pc:sldMkLst>
        <pc:spChg chg="del">
          <ac:chgData name="Jonathan  Cosme" userId="272d5a2a-eea8-4805-b974-3aa4aa9a913a" providerId="ADAL" clId="{8B709AF1-E7CF-40E1-8764-9E33A694DC26}" dt="2022-09-01T14:00:17.419" v="52" actId="478"/>
          <ac:spMkLst>
            <pc:docMk/>
            <pc:sldMk cId="2607588473" sldId="1235"/>
            <ac:spMk id="2" creationId="{0B193C48-70A7-A5C3-D79B-BCD3A17143DB}"/>
          </ac:spMkLst>
        </pc:spChg>
        <pc:spChg chg="del">
          <ac:chgData name="Jonathan  Cosme" userId="272d5a2a-eea8-4805-b974-3aa4aa9a913a" providerId="ADAL" clId="{8B709AF1-E7CF-40E1-8764-9E33A694DC26}" dt="2022-09-01T14:00:17.419" v="52" actId="478"/>
          <ac:spMkLst>
            <pc:docMk/>
            <pc:sldMk cId="2607588473" sldId="1235"/>
            <ac:spMk id="3" creationId="{B21E6000-1566-417C-3783-A008FC151D1D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8" creationId="{E5E22206-E2A0-D15D-C6CC-212A76AD9D7A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9" creationId="{EC2C8E20-FCD2-346A-87B9-9C23CA210CB9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22" creationId="{159A4BAA-5F4A-916D-0C13-39C9928B8726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23" creationId="{B5A2C639-6AE4-A4A6-C14A-23526DAA48B3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34" creationId="{0DC5143A-9759-2AF3-BAA4-375E60E83B14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35" creationId="{6F0611B0-A005-7FA0-5496-94B7CA0009CF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37" creationId="{65063206-A2B5-5AFC-1C87-2E7AC31ABDCC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38" creationId="{EDEEE5D8-5BFB-62F9-83A3-825057FC4174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39" creationId="{38D20EFF-6E85-1252-72F0-14AF1219E4E8}"/>
          </ac:spMkLst>
        </pc:spChg>
        <pc:spChg chg="del">
          <ac:chgData name="Jonathan  Cosme" userId="272d5a2a-eea8-4805-b974-3aa4aa9a913a" providerId="ADAL" clId="{8B709AF1-E7CF-40E1-8764-9E33A694DC26}" dt="2022-09-01T14:00:08.002" v="50" actId="478"/>
          <ac:spMkLst>
            <pc:docMk/>
            <pc:sldMk cId="2607588473" sldId="1235"/>
            <ac:spMk id="40" creationId="{2DDFD436-4517-90C7-3A6C-F43B144300C8}"/>
          </ac:spMkLst>
        </pc:spChg>
        <pc:spChg chg="del">
          <ac:chgData name="Jonathan  Cosme" userId="272d5a2a-eea8-4805-b974-3aa4aa9a913a" providerId="ADAL" clId="{8B709AF1-E7CF-40E1-8764-9E33A694DC26}" dt="2022-09-01T14:00:17.419" v="52" actId="478"/>
          <ac:spMkLst>
            <pc:docMk/>
            <pc:sldMk cId="2607588473" sldId="1235"/>
            <ac:spMk id="48" creationId="{00000000-0000-0000-0000-000000000000}"/>
          </ac:spMkLst>
        </pc:spChg>
        <pc:grpChg chg="del">
          <ac:chgData name="Jonathan  Cosme" userId="272d5a2a-eea8-4805-b974-3aa4aa9a913a" providerId="ADAL" clId="{8B709AF1-E7CF-40E1-8764-9E33A694DC26}" dt="2022-09-01T14:00:17.419" v="52" actId="478"/>
          <ac:grpSpMkLst>
            <pc:docMk/>
            <pc:sldMk cId="2607588473" sldId="1235"/>
            <ac:grpSpMk id="18" creationId="{BFD4F723-FCF1-4E74-1618-01EB8C851A5C}"/>
          </ac:grpSpMkLst>
        </pc:grpChg>
        <pc:grpChg chg="del">
          <ac:chgData name="Jonathan  Cosme" userId="272d5a2a-eea8-4805-b974-3aa4aa9a913a" providerId="ADAL" clId="{8B709AF1-E7CF-40E1-8764-9E33A694DC26}" dt="2022-09-01T14:00:08.002" v="50" actId="478"/>
          <ac:grpSpMkLst>
            <pc:docMk/>
            <pc:sldMk cId="2607588473" sldId="1235"/>
            <ac:grpSpMk id="33" creationId="{AB44B604-5618-30AE-4FAA-514FD3A01522}"/>
          </ac:grpSpMkLst>
        </pc:grpChg>
        <pc:cxnChg chg="del mod">
          <ac:chgData name="Jonathan  Cosme" userId="272d5a2a-eea8-4805-b974-3aa4aa9a913a" providerId="ADAL" clId="{8B709AF1-E7CF-40E1-8764-9E33A694DC26}" dt="2022-09-01T14:00:17.419" v="52" actId="478"/>
          <ac:cxnSpMkLst>
            <pc:docMk/>
            <pc:sldMk cId="2607588473" sldId="1235"/>
            <ac:cxnSpMk id="7" creationId="{FF884394-AE2C-FE35-5D4D-2720747F56C5}"/>
          </ac:cxnSpMkLst>
        </pc:cxnChg>
        <pc:cxnChg chg="del mod">
          <ac:chgData name="Jonathan  Cosme" userId="272d5a2a-eea8-4805-b974-3aa4aa9a913a" providerId="ADAL" clId="{8B709AF1-E7CF-40E1-8764-9E33A694DC26}" dt="2022-09-01T14:00:17.419" v="52" actId="478"/>
          <ac:cxnSpMkLst>
            <pc:docMk/>
            <pc:sldMk cId="2607588473" sldId="1235"/>
            <ac:cxnSpMk id="13" creationId="{38093C88-3AC0-B415-75DA-4720FC501DF4}"/>
          </ac:cxnSpMkLst>
        </pc:cxnChg>
        <pc:cxnChg chg="del mod">
          <ac:chgData name="Jonathan  Cosme" userId="272d5a2a-eea8-4805-b974-3aa4aa9a913a" providerId="ADAL" clId="{8B709AF1-E7CF-40E1-8764-9E33A694DC26}" dt="2022-09-01T14:00:08.002" v="50" actId="478"/>
          <ac:cxnSpMkLst>
            <pc:docMk/>
            <pc:sldMk cId="2607588473" sldId="1235"/>
            <ac:cxnSpMk id="26" creationId="{63E2CCCF-FA10-EDAD-2C32-628C7F4248A9}"/>
          </ac:cxnSpMkLst>
        </pc:cxnChg>
        <pc:cxnChg chg="del mod">
          <ac:chgData name="Jonathan  Cosme" userId="272d5a2a-eea8-4805-b974-3aa4aa9a913a" providerId="ADAL" clId="{8B709AF1-E7CF-40E1-8764-9E33A694DC26}" dt="2022-09-01T14:00:08.002" v="50" actId="478"/>
          <ac:cxnSpMkLst>
            <pc:docMk/>
            <pc:sldMk cId="2607588473" sldId="1235"/>
            <ac:cxnSpMk id="30" creationId="{5E4C1BE7-1717-B551-38A6-EC5E89A92332}"/>
          </ac:cxnSpMkLst>
        </pc:cxnChg>
        <pc:cxnChg chg="del mod">
          <ac:chgData name="Jonathan  Cosme" userId="272d5a2a-eea8-4805-b974-3aa4aa9a913a" providerId="ADAL" clId="{8B709AF1-E7CF-40E1-8764-9E33A694DC26}" dt="2022-09-01T14:00:08.002" v="50" actId="478"/>
          <ac:cxnSpMkLst>
            <pc:docMk/>
            <pc:sldMk cId="2607588473" sldId="1235"/>
            <ac:cxnSpMk id="41" creationId="{84FC528B-9529-AC46-A12A-9FB52AD90014}"/>
          </ac:cxnSpMkLst>
        </pc:cxnChg>
        <pc:cxnChg chg="del mod">
          <ac:chgData name="Jonathan  Cosme" userId="272d5a2a-eea8-4805-b974-3aa4aa9a913a" providerId="ADAL" clId="{8B709AF1-E7CF-40E1-8764-9E33A694DC26}" dt="2022-09-01T14:00:08.002" v="50" actId="478"/>
          <ac:cxnSpMkLst>
            <pc:docMk/>
            <pc:sldMk cId="2607588473" sldId="1235"/>
            <ac:cxnSpMk id="44" creationId="{64A79845-4B6F-6A75-EABA-24A537960E03}"/>
          </ac:cxnSpMkLst>
        </pc:cxnChg>
        <pc:cxnChg chg="del mod">
          <ac:chgData name="Jonathan  Cosme" userId="272d5a2a-eea8-4805-b974-3aa4aa9a913a" providerId="ADAL" clId="{8B709AF1-E7CF-40E1-8764-9E33A694DC26}" dt="2022-09-01T14:00:08.002" v="50" actId="478"/>
          <ac:cxnSpMkLst>
            <pc:docMk/>
            <pc:sldMk cId="2607588473" sldId="1235"/>
            <ac:cxnSpMk id="47" creationId="{302707C7-A52D-9173-41FF-E9773CA3162B}"/>
          </ac:cxnSpMkLst>
        </pc:cxnChg>
        <pc:cxnChg chg="del mod">
          <ac:chgData name="Jonathan  Cosme" userId="272d5a2a-eea8-4805-b974-3aa4aa9a913a" providerId="ADAL" clId="{8B709AF1-E7CF-40E1-8764-9E33A694DC26}" dt="2022-09-01T14:00:08.002" v="50" actId="478"/>
          <ac:cxnSpMkLst>
            <pc:docMk/>
            <pc:sldMk cId="2607588473" sldId="1235"/>
            <ac:cxnSpMk id="51" creationId="{80ACF78C-7C9F-C3F7-6968-011A1C9543D3}"/>
          </ac:cxnSpMkLst>
        </pc:cxnChg>
      </pc:sldChg>
      <pc:sldChg chg="delSp modTransition">
        <pc:chgData name="Jonathan  Cosme" userId="272d5a2a-eea8-4805-b974-3aa4aa9a913a" providerId="ADAL" clId="{8B709AF1-E7CF-40E1-8764-9E33A694DC26}" dt="2022-09-01T13:58:47.348" v="45" actId="478"/>
        <pc:sldMkLst>
          <pc:docMk/>
          <pc:sldMk cId="1343654784" sldId="1236"/>
        </pc:sldMkLst>
        <pc:spChg chg="del">
          <ac:chgData name="Jonathan  Cosme" userId="272d5a2a-eea8-4805-b974-3aa4aa9a913a" providerId="ADAL" clId="{8B709AF1-E7CF-40E1-8764-9E33A694DC26}" dt="2022-09-01T13:58:42.475" v="43" actId="478"/>
          <ac:spMkLst>
            <pc:docMk/>
            <pc:sldMk cId="1343654784" sldId="1236"/>
            <ac:spMk id="2" creationId="{6F023BAC-CBBC-1809-9822-13AE305FC0DF}"/>
          </ac:spMkLst>
        </pc:spChg>
        <pc:spChg chg="del">
          <ac:chgData name="Jonathan  Cosme" userId="272d5a2a-eea8-4805-b974-3aa4aa9a913a" providerId="ADAL" clId="{8B709AF1-E7CF-40E1-8764-9E33A694DC26}" dt="2022-09-01T13:58:47.348" v="45" actId="478"/>
          <ac:spMkLst>
            <pc:docMk/>
            <pc:sldMk cId="1343654784" sldId="1236"/>
            <ac:spMk id="3" creationId="{1BBB50FD-F5B4-DD69-225C-CD36C798826B}"/>
          </ac:spMkLst>
        </pc:spChg>
        <pc:spChg chg="del">
          <ac:chgData name="Jonathan  Cosme" userId="272d5a2a-eea8-4805-b974-3aa4aa9a913a" providerId="ADAL" clId="{8B709AF1-E7CF-40E1-8764-9E33A694DC26}" dt="2022-09-01T13:58:42.475" v="43" actId="478"/>
          <ac:spMkLst>
            <pc:docMk/>
            <pc:sldMk cId="1343654784" sldId="1236"/>
            <ac:spMk id="4" creationId="{445F4588-BBC1-7734-82EF-EFC574168023}"/>
          </ac:spMkLst>
        </pc:spChg>
        <pc:spChg chg="del">
          <ac:chgData name="Jonathan  Cosme" userId="272d5a2a-eea8-4805-b974-3aa4aa9a913a" providerId="ADAL" clId="{8B709AF1-E7CF-40E1-8764-9E33A694DC26}" dt="2022-09-01T13:58:42.475" v="43" actId="478"/>
          <ac:spMkLst>
            <pc:docMk/>
            <pc:sldMk cId="1343654784" sldId="1236"/>
            <ac:spMk id="5" creationId="{057F112B-516A-4A3A-EAF5-2885ABA5C180}"/>
          </ac:spMkLst>
        </pc:spChg>
        <pc:spChg chg="del">
          <ac:chgData name="Jonathan  Cosme" userId="272d5a2a-eea8-4805-b974-3aa4aa9a913a" providerId="ADAL" clId="{8B709AF1-E7CF-40E1-8764-9E33A694DC26}" dt="2022-09-01T13:58:47.348" v="45" actId="478"/>
          <ac:spMkLst>
            <pc:docMk/>
            <pc:sldMk cId="1343654784" sldId="1236"/>
            <ac:spMk id="15" creationId="{AE9ED998-3103-348A-5CC8-B8875D1BCB51}"/>
          </ac:spMkLst>
        </pc:spChg>
        <pc:picChg chg="del">
          <ac:chgData name="Jonathan  Cosme" userId="272d5a2a-eea8-4805-b974-3aa4aa9a913a" providerId="ADAL" clId="{8B709AF1-E7CF-40E1-8764-9E33A694DC26}" dt="2022-09-01T13:58:47.348" v="45" actId="478"/>
          <ac:picMkLst>
            <pc:docMk/>
            <pc:sldMk cId="1343654784" sldId="1236"/>
            <ac:picMk id="1026" creationId="{9CBC81CB-20A4-B01F-63F6-26F375BF23A6}"/>
          </ac:picMkLst>
        </pc:picChg>
        <pc:picChg chg="del">
          <ac:chgData name="Jonathan  Cosme" userId="272d5a2a-eea8-4805-b974-3aa4aa9a913a" providerId="ADAL" clId="{8B709AF1-E7CF-40E1-8764-9E33A694DC26}" dt="2022-09-01T13:58:42.475" v="43" actId="478"/>
          <ac:picMkLst>
            <pc:docMk/>
            <pc:sldMk cId="1343654784" sldId="1236"/>
            <ac:picMk id="1028" creationId="{B522013B-14A3-4285-AEA1-E5BACE18A90B}"/>
          </ac:picMkLst>
        </pc:picChg>
      </pc:sldChg>
      <pc:sldChg chg="delSp modSp mod modTransition">
        <pc:chgData name="Jonathan  Cosme" userId="272d5a2a-eea8-4805-b974-3aa4aa9a913a" providerId="ADAL" clId="{8B709AF1-E7CF-40E1-8764-9E33A694DC26}" dt="2022-09-01T14:04:42.452" v="98" actId="478"/>
        <pc:sldMkLst>
          <pc:docMk/>
          <pc:sldMk cId="1110957764" sldId="1237"/>
        </pc:sldMkLst>
        <pc:spChg chg="del">
          <ac:chgData name="Jonathan  Cosme" userId="272d5a2a-eea8-4805-b974-3aa4aa9a913a" providerId="ADAL" clId="{8B709AF1-E7CF-40E1-8764-9E33A694DC26}" dt="2022-09-01T14:04:36.716" v="96" actId="478"/>
          <ac:spMkLst>
            <pc:docMk/>
            <pc:sldMk cId="1110957764" sldId="1237"/>
            <ac:spMk id="5" creationId="{051FA4D4-F357-309B-872E-01E83A283D00}"/>
          </ac:spMkLst>
        </pc:spChg>
        <pc:spChg chg="del">
          <ac:chgData name="Jonathan  Cosme" userId="272d5a2a-eea8-4805-b974-3aa4aa9a913a" providerId="ADAL" clId="{8B709AF1-E7CF-40E1-8764-9E33A694DC26}" dt="2022-09-01T14:04:42.452" v="98" actId="478"/>
          <ac:spMkLst>
            <pc:docMk/>
            <pc:sldMk cId="1110957764" sldId="1237"/>
            <ac:spMk id="6" creationId="{0EF62412-D7ED-D626-CC63-6053001DEE7D}"/>
          </ac:spMkLst>
        </pc:spChg>
        <pc:spChg chg="del">
          <ac:chgData name="Jonathan  Cosme" userId="272d5a2a-eea8-4805-b974-3aa4aa9a913a" providerId="ADAL" clId="{8B709AF1-E7CF-40E1-8764-9E33A694DC26}" dt="2022-09-01T14:04:36.716" v="96" actId="478"/>
          <ac:spMkLst>
            <pc:docMk/>
            <pc:sldMk cId="1110957764" sldId="1237"/>
            <ac:spMk id="10" creationId="{F18AAD66-8C7F-1517-6769-7FB7338E442E}"/>
          </ac:spMkLst>
        </pc:spChg>
        <pc:grpChg chg="del">
          <ac:chgData name="Jonathan  Cosme" userId="272d5a2a-eea8-4805-b974-3aa4aa9a913a" providerId="ADAL" clId="{8B709AF1-E7CF-40E1-8764-9E33A694DC26}" dt="2022-09-01T14:04:42.452" v="98" actId="478"/>
          <ac:grpSpMkLst>
            <pc:docMk/>
            <pc:sldMk cId="1110957764" sldId="1237"/>
            <ac:grpSpMk id="3" creationId="{22133461-32B3-78FB-D40D-E154707574F4}"/>
          </ac:grpSpMkLst>
        </pc:grpChg>
        <pc:cxnChg chg="del">
          <ac:chgData name="Jonathan  Cosme" userId="272d5a2a-eea8-4805-b974-3aa4aa9a913a" providerId="ADAL" clId="{8B709AF1-E7CF-40E1-8764-9E33A694DC26}" dt="2022-09-01T14:04:42.452" v="98" actId="478"/>
          <ac:cxnSpMkLst>
            <pc:docMk/>
            <pc:sldMk cId="1110957764" sldId="1237"/>
            <ac:cxnSpMk id="7" creationId="{C7D079AE-5378-05F9-DA62-833D4416EA6E}"/>
          </ac:cxnSpMkLst>
        </pc:cxnChg>
        <pc:cxnChg chg="del mod">
          <ac:chgData name="Jonathan  Cosme" userId="272d5a2a-eea8-4805-b974-3aa4aa9a913a" providerId="ADAL" clId="{8B709AF1-E7CF-40E1-8764-9E33A694DC26}" dt="2022-09-01T14:04:36.716" v="96" actId="478"/>
          <ac:cxnSpMkLst>
            <pc:docMk/>
            <pc:sldMk cId="1110957764" sldId="1237"/>
            <ac:cxnSpMk id="17" creationId="{EFC1CC3D-9E0C-3E10-36F6-355A447A9324}"/>
          </ac:cxnSpMkLst>
        </pc:cxnChg>
      </pc:sldChg>
      <pc:sldChg chg="delSp mod modTransition">
        <pc:chgData name="Jonathan  Cosme" userId="272d5a2a-eea8-4805-b974-3aa4aa9a913a" providerId="ADAL" clId="{8B709AF1-E7CF-40E1-8764-9E33A694DC26}" dt="2022-09-01T14:05:42.291" v="107" actId="478"/>
        <pc:sldMkLst>
          <pc:docMk/>
          <pc:sldMk cId="115353411" sldId="1238"/>
        </pc:sldMkLst>
        <pc:spChg chg="del">
          <ac:chgData name="Jonathan  Cosme" userId="272d5a2a-eea8-4805-b974-3aa4aa9a913a" providerId="ADAL" clId="{8B709AF1-E7CF-40E1-8764-9E33A694DC26}" dt="2022-09-01T14:05:42.291" v="107" actId="478"/>
          <ac:spMkLst>
            <pc:docMk/>
            <pc:sldMk cId="115353411" sldId="1238"/>
            <ac:spMk id="12" creationId="{1B45AA17-1693-C9FC-4F2B-F1BDD6FFBA69}"/>
          </ac:spMkLst>
        </pc:spChg>
        <pc:spChg chg="del">
          <ac:chgData name="Jonathan  Cosme" userId="272d5a2a-eea8-4805-b974-3aa4aa9a913a" providerId="ADAL" clId="{8B709AF1-E7CF-40E1-8764-9E33A694DC26}" dt="2022-09-01T14:05:34.608" v="105" actId="478"/>
          <ac:spMkLst>
            <pc:docMk/>
            <pc:sldMk cId="115353411" sldId="1238"/>
            <ac:spMk id="13" creationId="{1B70BE09-7756-7231-E8BB-7198C5A9A61F}"/>
          </ac:spMkLst>
        </pc:spChg>
        <pc:spChg chg="del">
          <ac:chgData name="Jonathan  Cosme" userId="272d5a2a-eea8-4805-b974-3aa4aa9a913a" providerId="ADAL" clId="{8B709AF1-E7CF-40E1-8764-9E33A694DC26}" dt="2022-09-01T14:05:34.608" v="105" actId="478"/>
          <ac:spMkLst>
            <pc:docMk/>
            <pc:sldMk cId="115353411" sldId="1238"/>
            <ac:spMk id="15" creationId="{79B8DAB9-4168-2812-CB02-B97E316DCA73}"/>
          </ac:spMkLst>
        </pc:spChg>
        <pc:spChg chg="del">
          <ac:chgData name="Jonathan  Cosme" userId="272d5a2a-eea8-4805-b974-3aa4aa9a913a" providerId="ADAL" clId="{8B709AF1-E7CF-40E1-8764-9E33A694DC26}" dt="2022-09-01T14:05:34.608" v="105" actId="478"/>
          <ac:spMkLst>
            <pc:docMk/>
            <pc:sldMk cId="115353411" sldId="1238"/>
            <ac:spMk id="16" creationId="{66BDFA3B-F37B-08D7-9320-1C69F874BBF2}"/>
          </ac:spMkLst>
        </pc:spChg>
        <pc:spChg chg="del">
          <ac:chgData name="Jonathan  Cosme" userId="272d5a2a-eea8-4805-b974-3aa4aa9a913a" providerId="ADAL" clId="{8B709AF1-E7CF-40E1-8764-9E33A694DC26}" dt="2022-09-01T14:05:34.608" v="105" actId="478"/>
          <ac:spMkLst>
            <pc:docMk/>
            <pc:sldMk cId="115353411" sldId="1238"/>
            <ac:spMk id="18" creationId="{06773425-6814-6CC7-95FA-E52BBCE413FC}"/>
          </ac:spMkLst>
        </pc:spChg>
        <pc:spChg chg="del">
          <ac:chgData name="Jonathan  Cosme" userId="272d5a2a-eea8-4805-b974-3aa4aa9a913a" providerId="ADAL" clId="{8B709AF1-E7CF-40E1-8764-9E33A694DC26}" dt="2022-09-01T14:05:34.608" v="105" actId="478"/>
          <ac:spMkLst>
            <pc:docMk/>
            <pc:sldMk cId="115353411" sldId="1238"/>
            <ac:spMk id="19" creationId="{8486C634-9A50-E327-45CC-4AD298A9CC73}"/>
          </ac:spMkLst>
        </pc:spChg>
        <pc:picChg chg="del">
          <ac:chgData name="Jonathan  Cosme" userId="272d5a2a-eea8-4805-b974-3aa4aa9a913a" providerId="ADAL" clId="{8B709AF1-E7CF-40E1-8764-9E33A694DC26}" dt="2022-09-01T14:05:42.291" v="107" actId="478"/>
          <ac:picMkLst>
            <pc:docMk/>
            <pc:sldMk cId="115353411" sldId="1238"/>
            <ac:picMk id="11" creationId="{D91C862F-D22F-DD38-3BA2-2A7351538350}"/>
          </ac:picMkLst>
        </pc:picChg>
      </pc:sldChg>
      <pc:sldChg chg="delSp modSp mod modTransition">
        <pc:chgData name="Jonathan  Cosme" userId="272d5a2a-eea8-4805-b974-3aa4aa9a913a" providerId="ADAL" clId="{8B709AF1-E7CF-40E1-8764-9E33A694DC26}" dt="2022-09-01T14:14:17.345" v="126" actId="478"/>
        <pc:sldMkLst>
          <pc:docMk/>
          <pc:sldMk cId="958259125" sldId="1239"/>
        </pc:sldMkLst>
        <pc:spChg chg="de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2" creationId="{0E6D057B-4795-054E-2473-FA747B4B4513}"/>
          </ac:spMkLst>
        </pc:spChg>
        <pc:spChg chg="de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3" creationId="{770662E3-84A7-DAAD-0258-6CD54A99CBE1}"/>
          </ac:spMkLst>
        </pc:spChg>
        <pc:spChg chg="de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4" creationId="{A1C683BE-CF76-CEFF-0CB0-2F006AF34E10}"/>
          </ac:spMkLst>
        </pc:spChg>
        <pc:spChg chg="del mod topLv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5" creationId="{763A5DC4-2BF6-A39E-4AE8-D2CA9E164EC0}"/>
          </ac:spMkLst>
        </pc:spChg>
        <pc:spChg chg="del mod topLv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10" creationId="{EB018CC4-FB68-7203-6FDC-5C857C0B0E26}"/>
          </ac:spMkLst>
        </pc:spChg>
        <pc:spChg chg="de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13" creationId="{1B70BE09-7756-7231-E8BB-7198C5A9A61F}"/>
          </ac:spMkLst>
        </pc:spChg>
        <pc:spChg chg="del mod topLv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17" creationId="{F19A40FF-B256-AC6C-6078-40F47CB15F38}"/>
          </ac:spMkLst>
        </pc:spChg>
        <pc:spChg chg="del mod topLvl">
          <ac:chgData name="Jonathan  Cosme" userId="272d5a2a-eea8-4805-b974-3aa4aa9a913a" providerId="ADAL" clId="{8B709AF1-E7CF-40E1-8764-9E33A694DC26}" dt="2022-09-01T14:14:17.345" v="126" actId="478"/>
          <ac:spMkLst>
            <pc:docMk/>
            <pc:sldMk cId="958259125" sldId="1239"/>
            <ac:spMk id="18" creationId="{272AC804-99EF-8BA6-D8E3-1E79AF1FA046}"/>
          </ac:spMkLst>
        </pc:spChg>
        <pc:grpChg chg="del">
          <ac:chgData name="Jonathan  Cosme" userId="272d5a2a-eea8-4805-b974-3aa4aa9a913a" providerId="ADAL" clId="{8B709AF1-E7CF-40E1-8764-9E33A694DC26}" dt="2022-09-01T14:14:13.755" v="125" actId="165"/>
          <ac:grpSpMkLst>
            <pc:docMk/>
            <pc:sldMk cId="958259125" sldId="1239"/>
            <ac:grpSpMk id="27" creationId="{5EAB0CA9-6741-278D-663C-E09D6EE7D339}"/>
          </ac:grpSpMkLst>
        </pc:grpChg>
        <pc:picChg chg="mod topLvl">
          <ac:chgData name="Jonathan  Cosme" userId="272d5a2a-eea8-4805-b974-3aa4aa9a913a" providerId="ADAL" clId="{8B709AF1-E7CF-40E1-8764-9E33A694DC26}" dt="2022-09-01T14:14:13.755" v="125" actId="165"/>
          <ac:picMkLst>
            <pc:docMk/>
            <pc:sldMk cId="958259125" sldId="1239"/>
            <ac:picMk id="11" creationId="{D91C862F-D22F-DD38-3BA2-2A7351538350}"/>
          </ac:picMkLst>
        </pc:picChg>
        <pc:cxnChg chg="del mod">
          <ac:chgData name="Jonathan  Cosme" userId="272d5a2a-eea8-4805-b974-3aa4aa9a913a" providerId="ADAL" clId="{8B709AF1-E7CF-40E1-8764-9E33A694DC26}" dt="2022-09-01T14:14:17.345" v="126" actId="478"/>
          <ac:cxnSpMkLst>
            <pc:docMk/>
            <pc:sldMk cId="958259125" sldId="1239"/>
            <ac:cxnSpMk id="6" creationId="{312EFF2E-FD6C-87B3-0488-7C542E7740A4}"/>
          </ac:cxnSpMkLst>
        </pc:cxnChg>
        <pc:cxnChg chg="del mod">
          <ac:chgData name="Jonathan  Cosme" userId="272d5a2a-eea8-4805-b974-3aa4aa9a913a" providerId="ADAL" clId="{8B709AF1-E7CF-40E1-8764-9E33A694DC26}" dt="2022-09-01T14:14:17.345" v="126" actId="478"/>
          <ac:cxnSpMkLst>
            <pc:docMk/>
            <pc:sldMk cId="958259125" sldId="1239"/>
            <ac:cxnSpMk id="19" creationId="{9578C902-0E21-D987-C71C-AD6C79B38795}"/>
          </ac:cxnSpMkLst>
        </pc:cxnChg>
        <pc:cxnChg chg="del mod">
          <ac:chgData name="Jonathan  Cosme" userId="272d5a2a-eea8-4805-b974-3aa4aa9a913a" providerId="ADAL" clId="{8B709AF1-E7CF-40E1-8764-9E33A694DC26}" dt="2022-09-01T14:14:17.345" v="126" actId="478"/>
          <ac:cxnSpMkLst>
            <pc:docMk/>
            <pc:sldMk cId="958259125" sldId="1239"/>
            <ac:cxnSpMk id="22" creationId="{38E775EF-D8D5-5143-5FA8-295F4209EAF2}"/>
          </ac:cxnSpMkLst>
        </pc:cxnChg>
        <pc:cxnChg chg="del mod">
          <ac:chgData name="Jonathan  Cosme" userId="272d5a2a-eea8-4805-b974-3aa4aa9a913a" providerId="ADAL" clId="{8B709AF1-E7CF-40E1-8764-9E33A694DC26}" dt="2022-09-01T14:14:17.345" v="126" actId="478"/>
          <ac:cxnSpMkLst>
            <pc:docMk/>
            <pc:sldMk cId="958259125" sldId="1239"/>
            <ac:cxnSpMk id="26" creationId="{5E34F18B-3D8C-C714-AB59-BA35DD3B0A4F}"/>
          </ac:cxnSpMkLst>
        </pc:cxnChg>
      </pc:sldChg>
      <pc:sldChg chg="delSp modSp mod modTransition">
        <pc:chgData name="Jonathan  Cosme" userId="272d5a2a-eea8-4805-b974-3aa4aa9a913a" providerId="ADAL" clId="{8B709AF1-E7CF-40E1-8764-9E33A694DC26}" dt="2022-09-01T14:18:33.158" v="154" actId="6549"/>
        <pc:sldMkLst>
          <pc:docMk/>
          <pc:sldMk cId="1183752659" sldId="1240"/>
        </pc:sldMkLst>
        <pc:spChg chg="mod">
          <ac:chgData name="Jonathan  Cosme" userId="272d5a2a-eea8-4805-b974-3aa4aa9a913a" providerId="ADAL" clId="{8B709AF1-E7CF-40E1-8764-9E33A694DC26}" dt="2022-09-01T14:18:33.158" v="154" actId="6549"/>
          <ac:spMkLst>
            <pc:docMk/>
            <pc:sldMk cId="1183752659" sldId="1240"/>
            <ac:spMk id="38" creationId="{AF20E025-45D0-2640-E210-9FB2F5A157DB}"/>
          </ac:spMkLst>
        </pc:spChg>
        <pc:spChg chg="del">
          <ac:chgData name="Jonathan  Cosme" userId="272d5a2a-eea8-4805-b974-3aa4aa9a913a" providerId="ADAL" clId="{8B709AF1-E7CF-40E1-8764-9E33A694DC26}" dt="2022-09-01T14:18:24.767" v="152" actId="478"/>
          <ac:spMkLst>
            <pc:docMk/>
            <pc:sldMk cId="1183752659" sldId="1240"/>
            <ac:spMk id="54" creationId="{33DCF5F4-1633-1687-0B7D-CF24F5AF7982}"/>
          </ac:spMkLst>
        </pc:spChg>
        <pc:grpChg chg="del">
          <ac:chgData name="Jonathan  Cosme" userId="272d5a2a-eea8-4805-b974-3aa4aa9a913a" providerId="ADAL" clId="{8B709AF1-E7CF-40E1-8764-9E33A694DC26}" dt="2022-09-01T14:18:24.767" v="152" actId="478"/>
          <ac:grpSpMkLst>
            <pc:docMk/>
            <pc:sldMk cId="1183752659" sldId="1240"/>
            <ac:grpSpMk id="52" creationId="{EBCD5A17-1861-DAE7-22DF-E16165B9F4B6}"/>
          </ac:grpSpMkLst>
        </pc:grpChg>
        <pc:grpChg chg="del">
          <ac:chgData name="Jonathan  Cosme" userId="272d5a2a-eea8-4805-b974-3aa4aa9a913a" providerId="ADAL" clId="{8B709AF1-E7CF-40E1-8764-9E33A694DC26}" dt="2022-09-01T14:18:24.767" v="152" actId="478"/>
          <ac:grpSpMkLst>
            <pc:docMk/>
            <pc:sldMk cId="1183752659" sldId="1240"/>
            <ac:grpSpMk id="53" creationId="{1CA3CAEA-D08A-E454-2157-5ADFA4AA98FC}"/>
          </ac:grpSpMkLst>
        </pc:grpChg>
        <pc:picChg chg="del">
          <ac:chgData name="Jonathan  Cosme" userId="272d5a2a-eea8-4805-b974-3aa4aa9a913a" providerId="ADAL" clId="{8B709AF1-E7CF-40E1-8764-9E33A694DC26}" dt="2022-09-01T14:18:24.767" v="152" actId="478"/>
          <ac:picMkLst>
            <pc:docMk/>
            <pc:sldMk cId="1183752659" sldId="1240"/>
            <ac:picMk id="56" creationId="{192CF50F-71DE-978C-6132-61FA7844E09B}"/>
          </ac:picMkLst>
        </pc:picChg>
        <pc:picChg chg="del">
          <ac:chgData name="Jonathan  Cosme" userId="272d5a2a-eea8-4805-b974-3aa4aa9a913a" providerId="ADAL" clId="{8B709AF1-E7CF-40E1-8764-9E33A694DC26}" dt="2022-09-01T14:18:24.767" v="152" actId="478"/>
          <ac:picMkLst>
            <pc:docMk/>
            <pc:sldMk cId="1183752659" sldId="1240"/>
            <ac:picMk id="58" creationId="{80D356C6-72D3-5CFB-4D1E-271C9F30D991}"/>
          </ac:picMkLst>
        </pc:picChg>
      </pc:sldChg>
      <pc:sldChg chg="delSp modSp mod modTransition">
        <pc:chgData name="Jonathan  Cosme" userId="272d5a2a-eea8-4805-b974-3aa4aa9a913a" providerId="ADAL" clId="{8B709AF1-E7CF-40E1-8764-9E33A694DC26}" dt="2022-09-01T14:16:24.446" v="137" actId="478"/>
        <pc:sldMkLst>
          <pc:docMk/>
          <pc:sldMk cId="1918783196" sldId="1241"/>
        </pc:sldMkLst>
        <pc:spChg chg="del">
          <ac:chgData name="Jonathan  Cosme" userId="272d5a2a-eea8-4805-b974-3aa4aa9a913a" providerId="ADAL" clId="{8B709AF1-E7CF-40E1-8764-9E33A694DC26}" dt="2022-09-01T14:16:24.446" v="137" actId="478"/>
          <ac:spMkLst>
            <pc:docMk/>
            <pc:sldMk cId="1918783196" sldId="1241"/>
            <ac:spMk id="12" creationId="{1B45AA17-1693-C9FC-4F2B-F1BDD6FFBA69}"/>
          </ac:spMkLst>
        </pc:spChg>
        <pc:spChg chg="del">
          <ac:chgData name="Jonathan  Cosme" userId="272d5a2a-eea8-4805-b974-3aa4aa9a913a" providerId="ADAL" clId="{8B709AF1-E7CF-40E1-8764-9E33A694DC26}" dt="2022-09-01T14:16:24.446" v="137" actId="478"/>
          <ac:spMkLst>
            <pc:docMk/>
            <pc:sldMk cId="1918783196" sldId="1241"/>
            <ac:spMk id="37" creationId="{AA6A710E-6172-542D-E1EB-7D2AECE72380}"/>
          </ac:spMkLst>
        </pc:spChg>
        <pc:grpChg chg="del">
          <ac:chgData name="Jonathan  Cosme" userId="272d5a2a-eea8-4805-b974-3aa4aa9a913a" providerId="ADAL" clId="{8B709AF1-E7CF-40E1-8764-9E33A694DC26}" dt="2022-09-01T14:16:24.446" v="137" actId="478"/>
          <ac:grpSpMkLst>
            <pc:docMk/>
            <pc:sldMk cId="1918783196" sldId="1241"/>
            <ac:grpSpMk id="15" creationId="{02580981-5E61-6310-91C2-CDFFD8205967}"/>
          </ac:grpSpMkLst>
        </pc:grpChg>
        <pc:cxnChg chg="del mod">
          <ac:chgData name="Jonathan  Cosme" userId="272d5a2a-eea8-4805-b974-3aa4aa9a913a" providerId="ADAL" clId="{8B709AF1-E7CF-40E1-8764-9E33A694DC26}" dt="2022-09-01T14:16:24.446" v="137" actId="478"/>
          <ac:cxnSpMkLst>
            <pc:docMk/>
            <pc:sldMk cId="1918783196" sldId="1241"/>
            <ac:cxnSpMk id="21" creationId="{70F49308-1FDF-5F94-B76F-CC30F1022AC5}"/>
          </ac:cxnSpMkLst>
        </pc:cxnChg>
        <pc:cxnChg chg="del mod">
          <ac:chgData name="Jonathan  Cosme" userId="272d5a2a-eea8-4805-b974-3aa4aa9a913a" providerId="ADAL" clId="{8B709AF1-E7CF-40E1-8764-9E33A694DC26}" dt="2022-09-01T14:16:24.446" v="137" actId="478"/>
          <ac:cxnSpMkLst>
            <pc:docMk/>
            <pc:sldMk cId="1918783196" sldId="1241"/>
            <ac:cxnSpMk id="23" creationId="{D731BAEC-41D5-5CFD-0828-433CEBBC5903}"/>
          </ac:cxnSpMkLst>
        </pc:cxnChg>
        <pc:cxnChg chg="del mod">
          <ac:chgData name="Jonathan  Cosme" userId="272d5a2a-eea8-4805-b974-3aa4aa9a913a" providerId="ADAL" clId="{8B709AF1-E7CF-40E1-8764-9E33A694DC26}" dt="2022-09-01T14:16:24.446" v="137" actId="478"/>
          <ac:cxnSpMkLst>
            <pc:docMk/>
            <pc:sldMk cId="1918783196" sldId="1241"/>
            <ac:cxnSpMk id="24" creationId="{705195EE-5500-9E7B-B73D-1FFBF4DF79EA}"/>
          </ac:cxnSpMkLst>
        </pc:cxnChg>
        <pc:cxnChg chg="del mod">
          <ac:chgData name="Jonathan  Cosme" userId="272d5a2a-eea8-4805-b974-3aa4aa9a913a" providerId="ADAL" clId="{8B709AF1-E7CF-40E1-8764-9E33A694DC26}" dt="2022-09-01T14:16:24.446" v="137" actId="478"/>
          <ac:cxnSpMkLst>
            <pc:docMk/>
            <pc:sldMk cId="1918783196" sldId="1241"/>
            <ac:cxnSpMk id="26" creationId="{5E34F18B-3D8C-C714-AB59-BA35DD3B0A4F}"/>
          </ac:cxnSpMkLst>
        </pc:cxnChg>
      </pc:sldChg>
      <pc:sldChg chg="delSp modSp mod modTransition">
        <pc:chgData name="Jonathan  Cosme" userId="272d5a2a-eea8-4805-b974-3aa4aa9a913a" providerId="ADAL" clId="{8B709AF1-E7CF-40E1-8764-9E33A694DC26}" dt="2022-09-01T14:21:46.101" v="173" actId="20577"/>
        <pc:sldMkLst>
          <pc:docMk/>
          <pc:sldMk cId="958749320" sldId="1242"/>
        </pc:sldMkLst>
        <pc:spChg chg="del">
          <ac:chgData name="Jonathan  Cosme" userId="272d5a2a-eea8-4805-b974-3aa4aa9a913a" providerId="ADAL" clId="{8B709AF1-E7CF-40E1-8764-9E33A694DC26}" dt="2022-09-01T14:20:40.653" v="170" actId="478"/>
          <ac:spMkLst>
            <pc:docMk/>
            <pc:sldMk cId="958749320" sldId="1242"/>
            <ac:spMk id="18" creationId="{FB205E50-B61C-B0D9-FD84-A02C6E873925}"/>
          </ac:spMkLst>
        </pc:spChg>
        <pc:spChg chg="del">
          <ac:chgData name="Jonathan  Cosme" userId="272d5a2a-eea8-4805-b974-3aa4aa9a913a" providerId="ADAL" clId="{8B709AF1-E7CF-40E1-8764-9E33A694DC26}" dt="2022-09-01T14:20:40.653" v="170" actId="478"/>
          <ac:spMkLst>
            <pc:docMk/>
            <pc:sldMk cId="958749320" sldId="1242"/>
            <ac:spMk id="19" creationId="{DF3CE730-3FE3-F954-9394-24B032410337}"/>
          </ac:spMkLst>
        </pc:spChg>
        <pc:spChg chg="del">
          <ac:chgData name="Jonathan  Cosme" userId="272d5a2a-eea8-4805-b974-3aa4aa9a913a" providerId="ADAL" clId="{8B709AF1-E7CF-40E1-8764-9E33A694DC26}" dt="2022-09-01T14:20:40.653" v="170" actId="478"/>
          <ac:spMkLst>
            <pc:docMk/>
            <pc:sldMk cId="958749320" sldId="1242"/>
            <ac:spMk id="20" creationId="{198066C4-68E2-B97A-0E9F-D637C24252B0}"/>
          </ac:spMkLst>
        </pc:spChg>
        <pc:spChg chg="mod">
          <ac:chgData name="Jonathan  Cosme" userId="272d5a2a-eea8-4805-b974-3aa4aa9a913a" providerId="ADAL" clId="{8B709AF1-E7CF-40E1-8764-9E33A694DC26}" dt="2022-09-01T14:21:46.101" v="173" actId="20577"/>
          <ac:spMkLst>
            <pc:docMk/>
            <pc:sldMk cId="958749320" sldId="1242"/>
            <ac:spMk id="38" creationId="{AF20E025-45D0-2640-E210-9FB2F5A157DB}"/>
          </ac:spMkLst>
        </pc:spChg>
        <pc:spChg chg="del">
          <ac:chgData name="Jonathan  Cosme" userId="272d5a2a-eea8-4805-b974-3aa4aa9a913a" providerId="ADAL" clId="{8B709AF1-E7CF-40E1-8764-9E33A694DC26}" dt="2022-09-01T14:20:40.653" v="170" actId="478"/>
          <ac:spMkLst>
            <pc:docMk/>
            <pc:sldMk cId="958749320" sldId="1242"/>
            <ac:spMk id="50" creationId="{01865122-4A09-916C-0FD7-D05BF8B67BB4}"/>
          </ac:spMkLst>
        </pc:spChg>
        <pc:grpChg chg="del">
          <ac:chgData name="Jonathan  Cosme" userId="272d5a2a-eea8-4805-b974-3aa4aa9a913a" providerId="ADAL" clId="{8B709AF1-E7CF-40E1-8764-9E33A694DC26}" dt="2022-09-01T14:20:40.653" v="170" actId="478"/>
          <ac:grpSpMkLst>
            <pc:docMk/>
            <pc:sldMk cId="958749320" sldId="1242"/>
            <ac:grpSpMk id="13" creationId="{B13CD0C1-65B6-3090-FB32-1A6A6F76A05A}"/>
          </ac:grpSpMkLst>
        </pc:grpChg>
        <pc:grpChg chg="del">
          <ac:chgData name="Jonathan  Cosme" userId="272d5a2a-eea8-4805-b974-3aa4aa9a913a" providerId="ADAL" clId="{8B709AF1-E7CF-40E1-8764-9E33A694DC26}" dt="2022-09-01T14:20:40.653" v="170" actId="478"/>
          <ac:grpSpMkLst>
            <pc:docMk/>
            <pc:sldMk cId="958749320" sldId="1242"/>
            <ac:grpSpMk id="15" creationId="{1D110BEB-B9F0-5382-D342-8BECB3804C90}"/>
          </ac:grpSpMkLst>
        </pc:grpChg>
        <pc:grpChg chg="del">
          <ac:chgData name="Jonathan  Cosme" userId="272d5a2a-eea8-4805-b974-3aa4aa9a913a" providerId="ADAL" clId="{8B709AF1-E7CF-40E1-8764-9E33A694DC26}" dt="2022-09-01T14:20:40.653" v="170" actId="478"/>
          <ac:grpSpMkLst>
            <pc:docMk/>
            <pc:sldMk cId="958749320" sldId="1242"/>
            <ac:grpSpMk id="27" creationId="{53E8A079-E59A-94F1-EF09-F9E92B911625}"/>
          </ac:grpSpMkLst>
        </pc:grpChg>
        <pc:grpChg chg="del">
          <ac:chgData name="Jonathan  Cosme" userId="272d5a2a-eea8-4805-b974-3aa4aa9a913a" providerId="ADAL" clId="{8B709AF1-E7CF-40E1-8764-9E33A694DC26}" dt="2022-09-01T14:20:40.653" v="170" actId="478"/>
          <ac:grpSpMkLst>
            <pc:docMk/>
            <pc:sldMk cId="958749320" sldId="1242"/>
            <ac:grpSpMk id="28" creationId="{A59325F2-37F0-F9F8-837C-71F7EBE28147}"/>
          </ac:grpSpMkLst>
        </pc:grpChg>
        <pc:grpChg chg="del">
          <ac:chgData name="Jonathan  Cosme" userId="272d5a2a-eea8-4805-b974-3aa4aa9a913a" providerId="ADAL" clId="{8B709AF1-E7CF-40E1-8764-9E33A694DC26}" dt="2022-09-01T14:20:40.653" v="170" actId="478"/>
          <ac:grpSpMkLst>
            <pc:docMk/>
            <pc:sldMk cId="958749320" sldId="1242"/>
            <ac:grpSpMk id="36" creationId="{5CE9CD44-E8CE-7CA8-285F-D6C29328F5F4}"/>
          </ac:grpSpMkLst>
        </pc:grpChg>
        <pc:grpChg chg="del">
          <ac:chgData name="Jonathan  Cosme" userId="272d5a2a-eea8-4805-b974-3aa4aa9a913a" providerId="ADAL" clId="{8B709AF1-E7CF-40E1-8764-9E33A694DC26}" dt="2022-09-01T14:20:40.653" v="170" actId="478"/>
          <ac:grpSpMkLst>
            <pc:docMk/>
            <pc:sldMk cId="958749320" sldId="1242"/>
            <ac:grpSpMk id="37" creationId="{FBF1DC8C-EDE5-C5EF-C945-85724B3163C6}"/>
          </ac:grpSpMkLst>
        </pc:grpChg>
        <pc:picChg chg="del">
          <ac:chgData name="Jonathan  Cosme" userId="272d5a2a-eea8-4805-b974-3aa4aa9a913a" providerId="ADAL" clId="{8B709AF1-E7CF-40E1-8764-9E33A694DC26}" dt="2022-09-01T14:20:40.653" v="170" actId="478"/>
          <ac:picMkLst>
            <pc:docMk/>
            <pc:sldMk cId="958749320" sldId="1242"/>
            <ac:picMk id="9" creationId="{9984AF99-B67C-EAF4-71FD-6B756042CF5B}"/>
          </ac:picMkLst>
        </pc:picChg>
        <pc:picChg chg="del">
          <ac:chgData name="Jonathan  Cosme" userId="272d5a2a-eea8-4805-b974-3aa4aa9a913a" providerId="ADAL" clId="{8B709AF1-E7CF-40E1-8764-9E33A694DC26}" dt="2022-09-01T14:20:40.653" v="170" actId="478"/>
          <ac:picMkLst>
            <pc:docMk/>
            <pc:sldMk cId="958749320" sldId="1242"/>
            <ac:picMk id="42" creationId="{63C6BDBF-9DBE-56B7-6A4F-154FA84A94D4}"/>
          </ac:picMkLst>
        </pc:picChg>
        <pc:picChg chg="del">
          <ac:chgData name="Jonathan  Cosme" userId="272d5a2a-eea8-4805-b974-3aa4aa9a913a" providerId="ADAL" clId="{8B709AF1-E7CF-40E1-8764-9E33A694DC26}" dt="2022-09-01T14:20:40.653" v="170" actId="478"/>
          <ac:picMkLst>
            <pc:docMk/>
            <pc:sldMk cId="958749320" sldId="1242"/>
            <ac:picMk id="56" creationId="{192CF50F-71DE-978C-6132-61FA7844E09B}"/>
          </ac:picMkLst>
        </pc:picChg>
        <pc:picChg chg="del">
          <ac:chgData name="Jonathan  Cosme" userId="272d5a2a-eea8-4805-b974-3aa4aa9a913a" providerId="ADAL" clId="{8B709AF1-E7CF-40E1-8764-9E33A694DC26}" dt="2022-09-01T14:20:40.653" v="170" actId="478"/>
          <ac:picMkLst>
            <pc:docMk/>
            <pc:sldMk cId="958749320" sldId="1242"/>
            <ac:picMk id="58" creationId="{80D356C6-72D3-5CFB-4D1E-271C9F30D991}"/>
          </ac:picMkLst>
        </pc:picChg>
        <pc:cxnChg chg="del">
          <ac:chgData name="Jonathan  Cosme" userId="272d5a2a-eea8-4805-b974-3aa4aa9a913a" providerId="ADAL" clId="{8B709AF1-E7CF-40E1-8764-9E33A694DC26}" dt="2022-09-01T14:20:40.653" v="170" actId="478"/>
          <ac:cxnSpMkLst>
            <pc:docMk/>
            <pc:sldMk cId="958749320" sldId="1242"/>
            <ac:cxnSpMk id="30" creationId="{D3ED3E55-2C48-2642-F42D-59E28057BCE1}"/>
          </ac:cxnSpMkLst>
        </pc:cxnChg>
        <pc:cxnChg chg="del">
          <ac:chgData name="Jonathan  Cosme" userId="272d5a2a-eea8-4805-b974-3aa4aa9a913a" providerId="ADAL" clId="{8B709AF1-E7CF-40E1-8764-9E33A694DC26}" dt="2022-09-01T14:20:40.653" v="170" actId="478"/>
          <ac:cxnSpMkLst>
            <pc:docMk/>
            <pc:sldMk cId="958749320" sldId="1242"/>
            <ac:cxnSpMk id="33" creationId="{E1EF2E2E-6419-C3C0-E5AE-AFB504B0341D}"/>
          </ac:cxnSpMkLst>
        </pc:cxnChg>
        <pc:cxnChg chg="del">
          <ac:chgData name="Jonathan  Cosme" userId="272d5a2a-eea8-4805-b974-3aa4aa9a913a" providerId="ADAL" clId="{8B709AF1-E7CF-40E1-8764-9E33A694DC26}" dt="2022-09-01T14:20:40.653" v="170" actId="478"/>
          <ac:cxnSpMkLst>
            <pc:docMk/>
            <pc:sldMk cId="958749320" sldId="1242"/>
            <ac:cxnSpMk id="59" creationId="{DE5FD47D-3A3D-C8FC-D779-A9172F8031FB}"/>
          </ac:cxnSpMkLst>
        </pc:cxnChg>
        <pc:cxnChg chg="del">
          <ac:chgData name="Jonathan  Cosme" userId="272d5a2a-eea8-4805-b974-3aa4aa9a913a" providerId="ADAL" clId="{8B709AF1-E7CF-40E1-8764-9E33A694DC26}" dt="2022-09-01T14:20:40.653" v="170" actId="478"/>
          <ac:cxnSpMkLst>
            <pc:docMk/>
            <pc:sldMk cId="958749320" sldId="1242"/>
            <ac:cxnSpMk id="63" creationId="{11475B84-3778-DC9F-D474-6251343F139D}"/>
          </ac:cxnSpMkLst>
        </pc:cxnChg>
        <pc:cxnChg chg="del">
          <ac:chgData name="Jonathan  Cosme" userId="272d5a2a-eea8-4805-b974-3aa4aa9a913a" providerId="ADAL" clId="{8B709AF1-E7CF-40E1-8764-9E33A694DC26}" dt="2022-09-01T14:20:40.653" v="170" actId="478"/>
          <ac:cxnSpMkLst>
            <pc:docMk/>
            <pc:sldMk cId="958749320" sldId="1242"/>
            <ac:cxnSpMk id="65" creationId="{14B69A55-6900-5F75-2244-2991539CB4F3}"/>
          </ac:cxnSpMkLst>
        </pc:cxnChg>
      </pc:sldChg>
      <pc:sldChg chg="modSp mod ord modTransition">
        <pc:chgData name="Jonathan  Cosme" userId="272d5a2a-eea8-4805-b974-3aa4aa9a913a" providerId="ADAL" clId="{8B709AF1-E7CF-40E1-8764-9E33A694DC26}" dt="2022-09-01T14:04:17.893" v="94" actId="20577"/>
        <pc:sldMkLst>
          <pc:docMk/>
          <pc:sldMk cId="334220017" sldId="1243"/>
        </pc:sldMkLst>
        <pc:spChg chg="mod">
          <ac:chgData name="Jonathan  Cosme" userId="272d5a2a-eea8-4805-b974-3aa4aa9a913a" providerId="ADAL" clId="{8B709AF1-E7CF-40E1-8764-9E33A694DC26}" dt="2022-09-01T14:04:17.893" v="94" actId="20577"/>
          <ac:spMkLst>
            <pc:docMk/>
            <pc:sldMk cId="334220017" sldId="1243"/>
            <ac:spMk id="710" creationId="{00000000-0000-0000-0000-000000000000}"/>
          </ac:spMkLst>
        </pc:spChg>
      </pc:sldChg>
      <pc:sldChg chg="addSp delSp modSp mod modTransition">
        <pc:chgData name="Jonathan  Cosme" userId="272d5a2a-eea8-4805-b974-3aa4aa9a913a" providerId="ADAL" clId="{8B709AF1-E7CF-40E1-8764-9E33A694DC26}" dt="2022-09-01T14:24:48.095" v="192" actId="478"/>
        <pc:sldMkLst>
          <pc:docMk/>
          <pc:sldMk cId="1963722823" sldId="1245"/>
        </pc:sldMkLst>
        <pc:spChg chg="add del mod">
          <ac:chgData name="Jonathan  Cosme" userId="272d5a2a-eea8-4805-b974-3aa4aa9a913a" providerId="ADAL" clId="{8B709AF1-E7CF-40E1-8764-9E33A694DC26}" dt="2022-09-01T14:24:48.095" v="192" actId="478"/>
          <ac:spMkLst>
            <pc:docMk/>
            <pc:sldMk cId="1963722823" sldId="1245"/>
            <ac:spMk id="2" creationId="{44D474D9-97B5-7FDD-9F12-6B2FC6C0ECCA}"/>
          </ac:spMkLst>
        </pc:spChg>
        <pc:spChg chg="mod">
          <ac:chgData name="Jonathan  Cosme" userId="272d5a2a-eea8-4805-b974-3aa4aa9a913a" providerId="ADAL" clId="{8B709AF1-E7CF-40E1-8764-9E33A694DC26}" dt="2022-09-01T14:24:44.478" v="191" actId="1076"/>
          <ac:spMkLst>
            <pc:docMk/>
            <pc:sldMk cId="1963722823" sldId="1245"/>
            <ac:spMk id="14" creationId="{00000000-0000-0000-0000-000000000000}"/>
          </ac:spMkLst>
        </pc:spChg>
        <pc:spChg chg="add del mod">
          <ac:chgData name="Jonathan  Cosme" userId="272d5a2a-eea8-4805-b974-3aa4aa9a913a" providerId="ADAL" clId="{8B709AF1-E7CF-40E1-8764-9E33A694DC26}" dt="2022-09-01T14:24:48.095" v="192" actId="478"/>
          <ac:spMkLst>
            <pc:docMk/>
            <pc:sldMk cId="1963722823" sldId="1245"/>
            <ac:spMk id="37" creationId="{541BD79A-DDD8-5087-9E7E-FDE86FF97A89}"/>
          </ac:spMkLst>
        </pc:spChg>
        <pc:spChg chg="add del mod">
          <ac:chgData name="Jonathan  Cosme" userId="272d5a2a-eea8-4805-b974-3aa4aa9a913a" providerId="ADAL" clId="{8B709AF1-E7CF-40E1-8764-9E33A694DC26}" dt="2022-09-01T14:24:48.095" v="192" actId="478"/>
          <ac:spMkLst>
            <pc:docMk/>
            <pc:sldMk cId="1963722823" sldId="1245"/>
            <ac:spMk id="38" creationId="{AF20E025-45D0-2640-E210-9FB2F5A157DB}"/>
          </ac:spMkLst>
        </pc:spChg>
        <pc:spChg chg="add del mod">
          <ac:chgData name="Jonathan  Cosme" userId="272d5a2a-eea8-4805-b974-3aa4aa9a913a" providerId="ADAL" clId="{8B709AF1-E7CF-40E1-8764-9E33A694DC26}" dt="2022-09-01T14:24:48.095" v="192" actId="478"/>
          <ac:spMkLst>
            <pc:docMk/>
            <pc:sldMk cId="1963722823" sldId="1245"/>
            <ac:spMk id="39" creationId="{DA83A7B3-11E1-E51A-9355-45D90FB03BAD}"/>
          </ac:spMkLst>
        </pc:spChg>
        <pc:grpChg chg="add del mod">
          <ac:chgData name="Jonathan  Cosme" userId="272d5a2a-eea8-4805-b974-3aa4aa9a913a" providerId="ADAL" clId="{8B709AF1-E7CF-40E1-8764-9E33A694DC26}" dt="2022-09-01T14:24:48.095" v="192" actId="478"/>
          <ac:grpSpMkLst>
            <pc:docMk/>
            <pc:sldMk cId="1963722823" sldId="1245"/>
            <ac:grpSpMk id="17" creationId="{74220362-3AFB-D16E-3B65-EB76E37A4AE8}"/>
          </ac:grpSpMkLst>
        </pc:grpChg>
        <pc:grpChg chg="add del mod">
          <ac:chgData name="Jonathan  Cosme" userId="272d5a2a-eea8-4805-b974-3aa4aa9a913a" providerId="ADAL" clId="{8B709AF1-E7CF-40E1-8764-9E33A694DC26}" dt="2022-09-01T14:24:48.095" v="192" actId="478"/>
          <ac:grpSpMkLst>
            <pc:docMk/>
            <pc:sldMk cId="1963722823" sldId="1245"/>
            <ac:grpSpMk id="23" creationId="{1CECA748-D76B-A12C-777C-19F34AAEC7F3}"/>
          </ac:grpSpMkLst>
        </pc:grpChg>
        <pc:grpChg chg="add del mod">
          <ac:chgData name="Jonathan  Cosme" userId="272d5a2a-eea8-4805-b974-3aa4aa9a913a" providerId="ADAL" clId="{8B709AF1-E7CF-40E1-8764-9E33A694DC26}" dt="2022-09-01T14:24:48.095" v="192" actId="478"/>
          <ac:grpSpMkLst>
            <pc:docMk/>
            <pc:sldMk cId="1963722823" sldId="1245"/>
            <ac:grpSpMk id="25" creationId="{1983207D-9EAD-263D-CBC6-0B9466FEF101}"/>
          </ac:grpSpMkLst>
        </pc:grpChg>
        <pc:grpChg chg="add del mod">
          <ac:chgData name="Jonathan  Cosme" userId="272d5a2a-eea8-4805-b974-3aa4aa9a913a" providerId="ADAL" clId="{8B709AF1-E7CF-40E1-8764-9E33A694DC26}" dt="2022-09-01T14:24:48.095" v="192" actId="478"/>
          <ac:grpSpMkLst>
            <pc:docMk/>
            <pc:sldMk cId="1963722823" sldId="1245"/>
            <ac:grpSpMk id="51" creationId="{C64F9AC5-6EA6-096A-2FD4-775F9382EBB4}"/>
          </ac:grpSpMkLst>
        </pc:grpChg>
        <pc:grpChg chg="add del mod">
          <ac:chgData name="Jonathan  Cosme" userId="272d5a2a-eea8-4805-b974-3aa4aa9a913a" providerId="ADAL" clId="{8B709AF1-E7CF-40E1-8764-9E33A694DC26}" dt="2022-09-01T14:24:48.095" v="192" actId="478"/>
          <ac:grpSpMkLst>
            <pc:docMk/>
            <pc:sldMk cId="1963722823" sldId="1245"/>
            <ac:grpSpMk id="56" creationId="{93A9CE4B-4F95-9E32-221C-03BCEDF97C10}"/>
          </ac:grpSpMkLst>
        </pc:grpChg>
        <pc:grpChg chg="add del mod">
          <ac:chgData name="Jonathan  Cosme" userId="272d5a2a-eea8-4805-b974-3aa4aa9a913a" providerId="ADAL" clId="{8B709AF1-E7CF-40E1-8764-9E33A694DC26}" dt="2022-09-01T14:24:48.095" v="192" actId="478"/>
          <ac:grpSpMkLst>
            <pc:docMk/>
            <pc:sldMk cId="1963722823" sldId="1245"/>
            <ac:grpSpMk id="58" creationId="{4C01F89B-005E-283A-10A6-DF2298EC52F2}"/>
          </ac:grpSpMkLst>
        </pc:grpChg>
        <pc:picChg chg="add del mod">
          <ac:chgData name="Jonathan  Cosme" userId="272d5a2a-eea8-4805-b974-3aa4aa9a913a" providerId="ADAL" clId="{8B709AF1-E7CF-40E1-8764-9E33A694DC26}" dt="2022-09-01T14:24:48.095" v="192" actId="478"/>
          <ac:picMkLst>
            <pc:docMk/>
            <pc:sldMk cId="1963722823" sldId="1245"/>
            <ac:picMk id="13" creationId="{B7E150F1-2BB1-42CC-ADAD-6438EEB93A2F}"/>
          </ac:picMkLst>
        </pc:picChg>
        <pc:picChg chg="add del mod">
          <ac:chgData name="Jonathan  Cosme" userId="272d5a2a-eea8-4805-b974-3aa4aa9a913a" providerId="ADAL" clId="{8B709AF1-E7CF-40E1-8764-9E33A694DC26}" dt="2022-09-01T14:24:48.095" v="192" actId="478"/>
          <ac:picMkLst>
            <pc:docMk/>
            <pc:sldMk cId="1963722823" sldId="1245"/>
            <ac:picMk id="15" creationId="{C36B1CC6-8481-37C6-8697-33A0CADD4D1A}"/>
          </ac:picMkLst>
        </pc:picChg>
        <pc:cxnChg chg="add del mod">
          <ac:chgData name="Jonathan  Cosme" userId="272d5a2a-eea8-4805-b974-3aa4aa9a913a" providerId="ADAL" clId="{8B709AF1-E7CF-40E1-8764-9E33A694DC26}" dt="2022-09-01T14:24:48.095" v="192" actId="478"/>
          <ac:cxnSpMkLst>
            <pc:docMk/>
            <pc:sldMk cId="1963722823" sldId="1245"/>
            <ac:cxnSpMk id="28" creationId="{1C409100-57FB-1C4A-00BB-2B7CCEB2345E}"/>
          </ac:cxnSpMkLst>
        </pc:cxnChg>
      </pc:sldChg>
      <pc:sldChg chg="addSp modSp mod modTransition">
        <pc:chgData name="Jonathan  Cosme" userId="272d5a2a-eea8-4805-b974-3aa4aa9a913a" providerId="ADAL" clId="{8B709AF1-E7CF-40E1-8764-9E33A694DC26}" dt="2022-09-01T14:25:49.751" v="199" actId="208"/>
        <pc:sldMkLst>
          <pc:docMk/>
          <pc:sldMk cId="3295087366" sldId="1246"/>
        </pc:sldMkLst>
        <pc:spChg chg="add mod">
          <ac:chgData name="Jonathan  Cosme" userId="272d5a2a-eea8-4805-b974-3aa4aa9a913a" providerId="ADAL" clId="{8B709AF1-E7CF-40E1-8764-9E33A694DC26}" dt="2022-09-01T14:25:49.751" v="199" actId="208"/>
          <ac:spMkLst>
            <pc:docMk/>
            <pc:sldMk cId="3295087366" sldId="1246"/>
            <ac:spMk id="2" creationId="{C9A185DE-8CF0-C854-3FCF-3F395E0C6A7D}"/>
          </ac:spMkLst>
        </pc:spChg>
      </pc:sldChg>
      <pc:sldChg chg="delSp modTransition">
        <pc:chgData name="Jonathan  Cosme" userId="272d5a2a-eea8-4805-b974-3aa4aa9a913a" providerId="ADAL" clId="{8B709AF1-E7CF-40E1-8764-9E33A694DC26}" dt="2022-09-01T14:32:21.388" v="201" actId="478"/>
        <pc:sldMkLst>
          <pc:docMk/>
          <pc:sldMk cId="739655064" sldId="1247"/>
        </pc:sldMkLst>
        <pc:spChg chg="del">
          <ac:chgData name="Jonathan  Cosme" userId="272d5a2a-eea8-4805-b974-3aa4aa9a913a" providerId="ADAL" clId="{8B709AF1-E7CF-40E1-8764-9E33A694DC26}" dt="2022-09-01T14:32:21.388" v="201" actId="478"/>
          <ac:spMkLst>
            <pc:docMk/>
            <pc:sldMk cId="739655064" sldId="1247"/>
            <ac:spMk id="38" creationId="{AF20E025-45D0-2640-E210-9FB2F5A157DB}"/>
          </ac:spMkLst>
        </pc:spChg>
        <pc:picChg chg="del">
          <ac:chgData name="Jonathan  Cosme" userId="272d5a2a-eea8-4805-b974-3aa4aa9a913a" providerId="ADAL" clId="{8B709AF1-E7CF-40E1-8764-9E33A694DC26}" dt="2022-09-01T14:32:21.388" v="201" actId="478"/>
          <ac:picMkLst>
            <pc:docMk/>
            <pc:sldMk cId="739655064" sldId="1247"/>
            <ac:picMk id="1026" creationId="{28E9D662-274C-6D28-8BC1-F91F494B7C74}"/>
          </ac:picMkLst>
        </pc:picChg>
      </pc:sldChg>
      <pc:sldChg chg="delSp modTransition">
        <pc:chgData name="Jonathan  Cosme" userId="272d5a2a-eea8-4805-b974-3aa4aa9a913a" providerId="ADAL" clId="{8B709AF1-E7CF-40E1-8764-9E33A694DC26}" dt="2022-09-01T14:33:42.112" v="205" actId="478"/>
        <pc:sldMkLst>
          <pc:docMk/>
          <pc:sldMk cId="4047749075" sldId="1249"/>
        </pc:sldMkLst>
        <pc:spChg chg="del">
          <ac:chgData name="Jonathan  Cosme" userId="272d5a2a-eea8-4805-b974-3aa4aa9a913a" providerId="ADAL" clId="{8B709AF1-E7CF-40E1-8764-9E33A694DC26}" dt="2022-09-01T14:33:42.112" v="205" actId="478"/>
          <ac:spMkLst>
            <pc:docMk/>
            <pc:sldMk cId="4047749075" sldId="1249"/>
            <ac:spMk id="38" creationId="{AF20E025-45D0-2640-E210-9FB2F5A157DB}"/>
          </ac:spMkLst>
        </pc:spChg>
        <pc:picChg chg="del">
          <ac:chgData name="Jonathan  Cosme" userId="272d5a2a-eea8-4805-b974-3aa4aa9a913a" providerId="ADAL" clId="{8B709AF1-E7CF-40E1-8764-9E33A694DC26}" dt="2022-09-01T14:33:42.112" v="205" actId="478"/>
          <ac:picMkLst>
            <pc:docMk/>
            <pc:sldMk cId="4047749075" sldId="1249"/>
            <ac:picMk id="2050" creationId="{FAFB6459-168E-5F32-B34E-DCFFEA08A069}"/>
          </ac:picMkLst>
        </pc:picChg>
      </pc:sldChg>
      <pc:sldChg chg="delSp modTransition">
        <pc:chgData name="Jonathan  Cosme" userId="272d5a2a-eea8-4805-b974-3aa4aa9a913a" providerId="ADAL" clId="{8B709AF1-E7CF-40E1-8764-9E33A694DC26}" dt="2022-09-01T14:35:02.564" v="216" actId="478"/>
        <pc:sldMkLst>
          <pc:docMk/>
          <pc:sldMk cId="3411223665" sldId="1250"/>
        </pc:sldMkLst>
        <pc:spChg chg="del">
          <ac:chgData name="Jonathan  Cosme" userId="272d5a2a-eea8-4805-b974-3aa4aa9a913a" providerId="ADAL" clId="{8B709AF1-E7CF-40E1-8764-9E33A694DC26}" dt="2022-09-01T14:35:02.564" v="216" actId="478"/>
          <ac:spMkLst>
            <pc:docMk/>
            <pc:sldMk cId="3411223665" sldId="1250"/>
            <ac:spMk id="2" creationId="{8990FB01-1749-C0D8-864E-C4375A7C966F}"/>
          </ac:spMkLst>
        </pc:spChg>
        <pc:picChg chg="del">
          <ac:chgData name="Jonathan  Cosme" userId="272d5a2a-eea8-4805-b974-3aa4aa9a913a" providerId="ADAL" clId="{8B709AF1-E7CF-40E1-8764-9E33A694DC26}" dt="2022-09-01T14:35:02.564" v="216" actId="478"/>
          <ac:picMkLst>
            <pc:docMk/>
            <pc:sldMk cId="3411223665" sldId="1250"/>
            <ac:picMk id="3076" creationId="{3EC2E597-4D72-D801-2160-20A6EFB81644}"/>
          </ac:picMkLst>
        </pc:picChg>
      </pc:sldChg>
      <pc:sldChg chg="delSp modTransition">
        <pc:chgData name="Jonathan  Cosme" userId="272d5a2a-eea8-4805-b974-3aa4aa9a913a" providerId="ADAL" clId="{8B709AF1-E7CF-40E1-8764-9E33A694DC26}" dt="2022-09-01T14:37:48.025" v="219" actId="478"/>
        <pc:sldMkLst>
          <pc:docMk/>
          <pc:sldMk cId="964185138" sldId="1251"/>
        </pc:sldMkLst>
        <pc:spChg chg="del">
          <ac:chgData name="Jonathan  Cosme" userId="272d5a2a-eea8-4805-b974-3aa4aa9a913a" providerId="ADAL" clId="{8B709AF1-E7CF-40E1-8764-9E33A694DC26}" dt="2022-09-01T14:37:48.025" v="219" actId="478"/>
          <ac:spMkLst>
            <pc:docMk/>
            <pc:sldMk cId="964185138" sldId="1251"/>
            <ac:spMk id="3" creationId="{721E032B-4CF5-6115-20BB-26C43D493FF8}"/>
          </ac:spMkLst>
        </pc:spChg>
        <pc:spChg chg="del">
          <ac:chgData name="Jonathan  Cosme" userId="272d5a2a-eea8-4805-b974-3aa4aa9a913a" providerId="ADAL" clId="{8B709AF1-E7CF-40E1-8764-9E33A694DC26}" dt="2022-09-01T14:37:48.025" v="219" actId="478"/>
          <ac:spMkLst>
            <pc:docMk/>
            <pc:sldMk cId="964185138" sldId="1251"/>
            <ac:spMk id="5" creationId="{2821F77C-3683-B33D-22CA-4DD236DFCA78}"/>
          </ac:spMkLst>
        </pc:spChg>
        <pc:spChg chg="del">
          <ac:chgData name="Jonathan  Cosme" userId="272d5a2a-eea8-4805-b974-3aa4aa9a913a" providerId="ADAL" clId="{8B709AF1-E7CF-40E1-8764-9E33A694DC26}" dt="2022-09-01T14:37:48.025" v="219" actId="478"/>
          <ac:spMkLst>
            <pc:docMk/>
            <pc:sldMk cId="964185138" sldId="1251"/>
            <ac:spMk id="6" creationId="{BDD2CDF1-E694-0664-62D5-F2B97A0008AA}"/>
          </ac:spMkLst>
        </pc:spChg>
        <pc:spChg chg="del">
          <ac:chgData name="Jonathan  Cosme" userId="272d5a2a-eea8-4805-b974-3aa4aa9a913a" providerId="ADAL" clId="{8B709AF1-E7CF-40E1-8764-9E33A694DC26}" dt="2022-09-01T14:37:48.025" v="219" actId="478"/>
          <ac:spMkLst>
            <pc:docMk/>
            <pc:sldMk cId="964185138" sldId="1251"/>
            <ac:spMk id="7" creationId="{51591A98-98F2-093C-E13E-5DDF2D02F007}"/>
          </ac:spMkLst>
        </pc:spChg>
        <pc:picChg chg="del">
          <ac:chgData name="Jonathan  Cosme" userId="272d5a2a-eea8-4805-b974-3aa4aa9a913a" providerId="ADAL" clId="{8B709AF1-E7CF-40E1-8764-9E33A694DC26}" dt="2022-09-01T14:37:48.025" v="219" actId="478"/>
          <ac:picMkLst>
            <pc:docMk/>
            <pc:sldMk cId="964185138" sldId="1251"/>
            <ac:picMk id="4" creationId="{A8241DEA-7C06-444B-EA9D-4BBC8E3893B3}"/>
          </ac:picMkLst>
        </pc:picChg>
        <pc:picChg chg="del">
          <ac:chgData name="Jonathan  Cosme" userId="272d5a2a-eea8-4805-b974-3aa4aa9a913a" providerId="ADAL" clId="{8B709AF1-E7CF-40E1-8764-9E33A694DC26}" dt="2022-09-01T14:37:48.025" v="219" actId="478"/>
          <ac:picMkLst>
            <pc:docMk/>
            <pc:sldMk cId="964185138" sldId="1251"/>
            <ac:picMk id="5122" creationId="{D0F26C35-DF0F-3C47-1B2F-668697A30CBC}"/>
          </ac:picMkLst>
        </pc:picChg>
      </pc:sldChg>
      <pc:sldChg chg="delSp modTransition">
        <pc:chgData name="Jonathan  Cosme" userId="272d5a2a-eea8-4805-b974-3aa4aa9a913a" providerId="ADAL" clId="{8B709AF1-E7CF-40E1-8764-9E33A694DC26}" dt="2022-09-01T14:39:30.770" v="231" actId="478"/>
        <pc:sldMkLst>
          <pc:docMk/>
          <pc:sldMk cId="3717480448" sldId="1253"/>
        </pc:sldMkLst>
        <pc:spChg chg="del">
          <ac:chgData name="Jonathan  Cosme" userId="272d5a2a-eea8-4805-b974-3aa4aa9a913a" providerId="ADAL" clId="{8B709AF1-E7CF-40E1-8764-9E33A694DC26}" dt="2022-09-01T14:39:30.770" v="231" actId="478"/>
          <ac:spMkLst>
            <pc:docMk/>
            <pc:sldMk cId="3717480448" sldId="1253"/>
            <ac:spMk id="2" creationId="{8990FB01-1749-C0D8-864E-C4375A7C966F}"/>
          </ac:spMkLst>
        </pc:spChg>
        <pc:picChg chg="del">
          <ac:chgData name="Jonathan  Cosme" userId="272d5a2a-eea8-4805-b974-3aa4aa9a913a" providerId="ADAL" clId="{8B709AF1-E7CF-40E1-8764-9E33A694DC26}" dt="2022-09-01T14:39:30.770" v="231" actId="478"/>
          <ac:picMkLst>
            <pc:docMk/>
            <pc:sldMk cId="3717480448" sldId="1253"/>
            <ac:picMk id="6146" creationId="{6D6AE10C-579E-0BC4-A1AD-ABD1F28C5CFE}"/>
          </ac:picMkLst>
        </pc:picChg>
      </pc:sldChg>
      <pc:sldChg chg="delSp modSp mod modTransition">
        <pc:chgData name="Jonathan  Cosme" userId="272d5a2a-eea8-4805-b974-3aa4aa9a913a" providerId="ADAL" clId="{8B709AF1-E7CF-40E1-8764-9E33A694DC26}" dt="2022-09-01T14:42:06.748" v="241" actId="20577"/>
        <pc:sldMkLst>
          <pc:docMk/>
          <pc:sldMk cId="1056717090" sldId="1254"/>
        </pc:sldMkLst>
        <pc:spChg chg="del">
          <ac:chgData name="Jonathan  Cosme" userId="272d5a2a-eea8-4805-b974-3aa4aa9a913a" providerId="ADAL" clId="{8B709AF1-E7CF-40E1-8764-9E33A694DC26}" dt="2022-09-01T14:41:53.253" v="237" actId="478"/>
          <ac:spMkLst>
            <pc:docMk/>
            <pc:sldMk cId="1056717090" sldId="1254"/>
            <ac:spMk id="10" creationId="{149D7C3A-B04A-45BE-FE1D-932D49469F9E}"/>
          </ac:spMkLst>
        </pc:spChg>
        <pc:spChg chg="del">
          <ac:chgData name="Jonathan  Cosme" userId="272d5a2a-eea8-4805-b974-3aa4aa9a913a" providerId="ADAL" clId="{8B709AF1-E7CF-40E1-8764-9E33A694DC26}" dt="2022-09-01T14:41:59.720" v="238" actId="478"/>
          <ac:spMkLst>
            <pc:docMk/>
            <pc:sldMk cId="1056717090" sldId="1254"/>
            <ac:spMk id="12" creationId="{0D7BAA0F-9092-AFA1-35F2-BA5A6D2DA86F}"/>
          </ac:spMkLst>
        </pc:spChg>
        <pc:spChg chg="del">
          <ac:chgData name="Jonathan  Cosme" userId="272d5a2a-eea8-4805-b974-3aa4aa9a913a" providerId="ADAL" clId="{8B709AF1-E7CF-40E1-8764-9E33A694DC26}" dt="2022-09-01T14:41:59.720" v="238" actId="478"/>
          <ac:spMkLst>
            <pc:docMk/>
            <pc:sldMk cId="1056717090" sldId="1254"/>
            <ac:spMk id="13" creationId="{19216EC5-0479-4A0E-CCB7-2FC37472063D}"/>
          </ac:spMkLst>
        </pc:spChg>
        <pc:spChg chg="del">
          <ac:chgData name="Jonathan  Cosme" userId="272d5a2a-eea8-4805-b974-3aa4aa9a913a" providerId="ADAL" clId="{8B709AF1-E7CF-40E1-8764-9E33A694DC26}" dt="2022-09-01T14:41:59.720" v="238" actId="478"/>
          <ac:spMkLst>
            <pc:docMk/>
            <pc:sldMk cId="1056717090" sldId="1254"/>
            <ac:spMk id="15" creationId="{53620650-F16F-10ED-394C-103F2062CACB}"/>
          </ac:spMkLst>
        </pc:spChg>
        <pc:spChg chg="del">
          <ac:chgData name="Jonathan  Cosme" userId="272d5a2a-eea8-4805-b974-3aa4aa9a913a" providerId="ADAL" clId="{8B709AF1-E7CF-40E1-8764-9E33A694DC26}" dt="2022-09-01T14:41:59.720" v="238" actId="478"/>
          <ac:spMkLst>
            <pc:docMk/>
            <pc:sldMk cId="1056717090" sldId="1254"/>
            <ac:spMk id="16" creationId="{190520BE-79BC-9536-5CAF-D96C327C5925}"/>
          </ac:spMkLst>
        </pc:spChg>
        <pc:spChg chg="mod">
          <ac:chgData name="Jonathan  Cosme" userId="272d5a2a-eea8-4805-b974-3aa4aa9a913a" providerId="ADAL" clId="{8B709AF1-E7CF-40E1-8764-9E33A694DC26}" dt="2022-09-01T14:42:06.748" v="241" actId="20577"/>
          <ac:spMkLst>
            <pc:docMk/>
            <pc:sldMk cId="1056717090" sldId="1254"/>
            <ac:spMk id="38" creationId="{AF20E025-45D0-2640-E210-9FB2F5A157DB}"/>
          </ac:spMkLst>
        </pc:spChg>
        <pc:picChg chg="del">
          <ac:chgData name="Jonathan  Cosme" userId="272d5a2a-eea8-4805-b974-3aa4aa9a913a" providerId="ADAL" clId="{8B709AF1-E7CF-40E1-8764-9E33A694DC26}" dt="2022-09-01T14:41:53.253" v="237" actId="478"/>
          <ac:picMkLst>
            <pc:docMk/>
            <pc:sldMk cId="1056717090" sldId="1254"/>
            <ac:picMk id="11" creationId="{0A8172B1-CF1C-9E0C-4911-B210582C1A69}"/>
          </ac:picMkLst>
        </pc:picChg>
        <pc:picChg chg="del">
          <ac:chgData name="Jonathan  Cosme" userId="272d5a2a-eea8-4805-b974-3aa4aa9a913a" providerId="ADAL" clId="{8B709AF1-E7CF-40E1-8764-9E33A694DC26}" dt="2022-09-01T14:41:53.253" v="237" actId="478"/>
          <ac:picMkLst>
            <pc:docMk/>
            <pc:sldMk cId="1056717090" sldId="1254"/>
            <ac:picMk id="7176" creationId="{EC9C3800-1E18-6556-A94E-B8367AEF245F}"/>
          </ac:picMkLst>
        </pc:picChg>
      </pc:sldChg>
      <pc:sldChg chg="delSp modTransition">
        <pc:chgData name="Jonathan  Cosme" userId="272d5a2a-eea8-4805-b974-3aa4aa9a913a" providerId="ADAL" clId="{8B709AF1-E7CF-40E1-8764-9E33A694DC26}" dt="2022-09-01T14:41:01.868" v="233" actId="478"/>
        <pc:sldMkLst>
          <pc:docMk/>
          <pc:sldMk cId="3567957205" sldId="1255"/>
        </pc:sldMkLst>
        <pc:spChg chg="del">
          <ac:chgData name="Jonathan  Cosme" userId="272d5a2a-eea8-4805-b974-3aa4aa9a913a" providerId="ADAL" clId="{8B709AF1-E7CF-40E1-8764-9E33A694DC26}" dt="2022-09-01T14:41:01.868" v="233" actId="478"/>
          <ac:spMkLst>
            <pc:docMk/>
            <pc:sldMk cId="3567957205" sldId="1255"/>
            <ac:spMk id="6" creationId="{ACA98C4F-1176-7B38-CB43-9D8BAF0AF125}"/>
          </ac:spMkLst>
        </pc:spChg>
        <pc:spChg chg="del">
          <ac:chgData name="Jonathan  Cosme" userId="272d5a2a-eea8-4805-b974-3aa4aa9a913a" providerId="ADAL" clId="{8B709AF1-E7CF-40E1-8764-9E33A694DC26}" dt="2022-09-01T14:41:01.868" v="233" actId="478"/>
          <ac:spMkLst>
            <pc:docMk/>
            <pc:sldMk cId="3567957205" sldId="1255"/>
            <ac:spMk id="38" creationId="{AF20E025-45D0-2640-E210-9FB2F5A157DB}"/>
          </ac:spMkLst>
        </pc:spChg>
        <pc:grpChg chg="del">
          <ac:chgData name="Jonathan  Cosme" userId="272d5a2a-eea8-4805-b974-3aa4aa9a913a" providerId="ADAL" clId="{8B709AF1-E7CF-40E1-8764-9E33A694DC26}" dt="2022-09-01T14:41:01.868" v="233" actId="478"/>
          <ac:grpSpMkLst>
            <pc:docMk/>
            <pc:sldMk cId="3567957205" sldId="1255"/>
            <ac:grpSpMk id="2" creationId="{A785EFE7-50A5-C81A-2272-E2142E1BDF0D}"/>
          </ac:grpSpMkLst>
        </pc:grpChg>
        <pc:picChg chg="del">
          <ac:chgData name="Jonathan  Cosme" userId="272d5a2a-eea8-4805-b974-3aa4aa9a913a" providerId="ADAL" clId="{8B709AF1-E7CF-40E1-8764-9E33A694DC26}" dt="2022-09-01T14:41:01.868" v="233" actId="478"/>
          <ac:picMkLst>
            <pc:docMk/>
            <pc:sldMk cId="3567957205" sldId="1255"/>
            <ac:picMk id="7172" creationId="{A7D1CF08-8BE8-717D-97E2-2B8AB96C0AC9}"/>
          </ac:picMkLst>
        </pc:picChg>
      </pc:sldChg>
      <pc:sldChg chg="delSp modTransition">
        <pc:chgData name="Jonathan  Cosme" userId="272d5a2a-eea8-4805-b974-3aa4aa9a913a" providerId="ADAL" clId="{8B709AF1-E7CF-40E1-8764-9E33A694DC26}" dt="2022-09-01T14:43:46.971" v="261" actId="478"/>
        <pc:sldMkLst>
          <pc:docMk/>
          <pc:sldMk cId="4123574623" sldId="1257"/>
        </pc:sldMkLst>
        <pc:spChg chg="del">
          <ac:chgData name="Jonathan  Cosme" userId="272d5a2a-eea8-4805-b974-3aa4aa9a913a" providerId="ADAL" clId="{8B709AF1-E7CF-40E1-8764-9E33A694DC26}" dt="2022-09-01T14:43:46.971" v="261" actId="478"/>
          <ac:spMkLst>
            <pc:docMk/>
            <pc:sldMk cId="4123574623" sldId="1257"/>
            <ac:spMk id="2" creationId="{8990FB01-1749-C0D8-864E-C4375A7C966F}"/>
          </ac:spMkLst>
        </pc:spChg>
        <pc:picChg chg="del">
          <ac:chgData name="Jonathan  Cosme" userId="272d5a2a-eea8-4805-b974-3aa4aa9a913a" providerId="ADAL" clId="{8B709AF1-E7CF-40E1-8764-9E33A694DC26}" dt="2022-09-01T14:43:46.971" v="261" actId="478"/>
          <ac:picMkLst>
            <pc:docMk/>
            <pc:sldMk cId="4123574623" sldId="1257"/>
            <ac:picMk id="10244" creationId="{225FBE7F-87A9-53CC-6359-CA434AECDEC5}"/>
          </ac:picMkLst>
        </pc:picChg>
      </pc:sldChg>
      <pc:sldChg chg="modSp mod modTransition">
        <pc:chgData name="Jonathan  Cosme" userId="272d5a2a-eea8-4805-b974-3aa4aa9a913a" providerId="ADAL" clId="{8B709AF1-E7CF-40E1-8764-9E33A694DC26}" dt="2022-09-01T15:35:44.602" v="783" actId="20577"/>
        <pc:sldMkLst>
          <pc:docMk/>
          <pc:sldMk cId="3000223256" sldId="1258"/>
        </pc:sldMkLst>
        <pc:spChg chg="mod">
          <ac:chgData name="Jonathan  Cosme" userId="272d5a2a-eea8-4805-b974-3aa4aa9a913a" providerId="ADAL" clId="{8B709AF1-E7CF-40E1-8764-9E33A694DC26}" dt="2022-09-01T15:35:44.602" v="783" actId="20577"/>
          <ac:spMkLst>
            <pc:docMk/>
            <pc:sldMk cId="3000223256" sldId="1258"/>
            <ac:spMk id="710" creationId="{00000000-0000-0000-0000-000000000000}"/>
          </ac:spMkLst>
        </pc:spChg>
      </pc:sldChg>
      <pc:sldChg chg="modTransition">
        <pc:chgData name="Jonathan  Cosme" userId="272d5a2a-eea8-4805-b974-3aa4aa9a913a" providerId="ADAL" clId="{8B709AF1-E7CF-40E1-8764-9E33A694DC26}" dt="2022-09-01T13:54:14.162" v="10"/>
        <pc:sldMkLst>
          <pc:docMk/>
          <pc:sldMk cId="1346386483" sldId="1259"/>
        </pc:sldMkLst>
      </pc:sldChg>
      <pc:sldChg chg="delSp modSp mod modTransition">
        <pc:chgData name="Jonathan  Cosme" userId="272d5a2a-eea8-4805-b974-3aa4aa9a913a" providerId="ADAL" clId="{8B709AF1-E7CF-40E1-8764-9E33A694DC26}" dt="2022-09-01T14:44:58.881" v="272" actId="478"/>
        <pc:sldMkLst>
          <pc:docMk/>
          <pc:sldMk cId="2887334426" sldId="1260"/>
        </pc:sldMkLst>
        <pc:spChg chg="del mod">
          <ac:chgData name="Jonathan  Cosme" userId="272d5a2a-eea8-4805-b974-3aa4aa9a913a" providerId="ADAL" clId="{8B709AF1-E7CF-40E1-8764-9E33A694DC26}" dt="2022-09-01T14:44:52.224" v="270" actId="478"/>
          <ac:spMkLst>
            <pc:docMk/>
            <pc:sldMk cId="2887334426" sldId="1260"/>
            <ac:spMk id="3" creationId="{A437FAF7-64F6-774D-EDB1-95DB94FE5F18}"/>
          </ac:spMkLst>
        </pc:spChg>
        <pc:spChg chg="del">
          <ac:chgData name="Jonathan  Cosme" userId="272d5a2a-eea8-4805-b974-3aa4aa9a913a" providerId="ADAL" clId="{8B709AF1-E7CF-40E1-8764-9E33A694DC26}" dt="2022-09-01T14:44:17.676" v="263" actId="478"/>
          <ac:spMkLst>
            <pc:docMk/>
            <pc:sldMk cId="2887334426" sldId="1260"/>
            <ac:spMk id="4" creationId="{4AAF988C-0541-DA1B-F425-4D9357B49100}"/>
          </ac:spMkLst>
        </pc:spChg>
        <pc:spChg chg="del">
          <ac:chgData name="Jonathan  Cosme" userId="272d5a2a-eea8-4805-b974-3aa4aa9a913a" providerId="ADAL" clId="{8B709AF1-E7CF-40E1-8764-9E33A694DC26}" dt="2022-09-01T14:44:17.676" v="263" actId="478"/>
          <ac:spMkLst>
            <pc:docMk/>
            <pc:sldMk cId="2887334426" sldId="1260"/>
            <ac:spMk id="5" creationId="{A90B4033-9E41-6D7B-C83F-1D314062E200}"/>
          </ac:spMkLst>
        </pc:spChg>
        <pc:spChg chg="del">
          <ac:chgData name="Jonathan  Cosme" userId="272d5a2a-eea8-4805-b974-3aa4aa9a913a" providerId="ADAL" clId="{8B709AF1-E7CF-40E1-8764-9E33A694DC26}" dt="2022-09-01T14:44:58.881" v="272" actId="478"/>
          <ac:spMkLst>
            <pc:docMk/>
            <pc:sldMk cId="2887334426" sldId="1260"/>
            <ac:spMk id="38" creationId="{AF20E025-45D0-2640-E210-9FB2F5A157DB}"/>
          </ac:spMkLst>
        </pc:spChg>
      </pc:sldChg>
      <pc:sldChg chg="delSp add modTransition">
        <pc:chgData name="Jonathan  Cosme" userId="272d5a2a-eea8-4805-b974-3aa4aa9a913a" providerId="ADAL" clId="{8B709AF1-E7CF-40E1-8764-9E33A694DC26}" dt="2022-09-01T13:54:14.162" v="10"/>
        <pc:sldMkLst>
          <pc:docMk/>
          <pc:sldMk cId="1268223457" sldId="1261"/>
        </pc:sldMkLst>
        <pc:picChg chg="del">
          <ac:chgData name="Jonathan  Cosme" userId="272d5a2a-eea8-4805-b974-3aa4aa9a913a" providerId="ADAL" clId="{8B709AF1-E7CF-40E1-8764-9E33A694DC26}" dt="2022-09-01T13:53:28.875" v="9" actId="478"/>
          <ac:picMkLst>
            <pc:docMk/>
            <pc:sldMk cId="1268223457" sldId="1261"/>
            <ac:picMk id="2052" creationId="{A9DD291B-B744-6613-B128-51EE18A428E2}"/>
          </ac:picMkLst>
        </pc:picChg>
        <pc:cxnChg chg="del">
          <ac:chgData name="Jonathan  Cosme" userId="272d5a2a-eea8-4805-b974-3aa4aa9a913a" providerId="ADAL" clId="{8B709AF1-E7CF-40E1-8764-9E33A694DC26}" dt="2022-09-01T13:53:28.875" v="9" actId="478"/>
          <ac:cxnSpMkLst>
            <pc:docMk/>
            <pc:sldMk cId="1268223457" sldId="1261"/>
            <ac:cxnSpMk id="2" creationId="{008FE0A0-7891-650D-A7AF-FB9B99B0A6A1}"/>
          </ac:cxnSpMkLst>
        </pc:cxnChg>
      </pc:sldChg>
      <pc:sldChg chg="modSp add mod modTransition">
        <pc:chgData name="Jonathan  Cosme" userId="272d5a2a-eea8-4805-b974-3aa4aa9a913a" providerId="ADAL" clId="{8B709AF1-E7CF-40E1-8764-9E33A694DC26}" dt="2022-09-01T13:54:14.162" v="10"/>
        <pc:sldMkLst>
          <pc:docMk/>
          <pc:sldMk cId="2807030154" sldId="1262"/>
        </pc:sldMkLst>
        <pc:spChg chg="mod">
          <ac:chgData name="Jonathan  Cosme" userId="272d5a2a-eea8-4805-b974-3aa4aa9a913a" providerId="ADAL" clId="{8B709AF1-E7CF-40E1-8764-9E33A694DC26}" dt="2022-09-01T13:53:17.963" v="6" actId="20577"/>
          <ac:spMkLst>
            <pc:docMk/>
            <pc:sldMk cId="2807030154" sldId="1262"/>
            <ac:spMk id="48" creationId="{00000000-0000-0000-0000-000000000000}"/>
          </ac:spMkLst>
        </pc:spChg>
      </pc:sldChg>
      <pc:sldChg chg="modSp add mod modTransition">
        <pc:chgData name="Jonathan  Cosme" userId="272d5a2a-eea8-4805-b974-3aa4aa9a913a" providerId="ADAL" clId="{8B709AF1-E7CF-40E1-8764-9E33A694DC26}" dt="2022-09-01T13:54:14.162" v="10"/>
        <pc:sldMkLst>
          <pc:docMk/>
          <pc:sldMk cId="1799605505" sldId="1263"/>
        </pc:sldMkLst>
        <pc:spChg chg="mod">
          <ac:chgData name="Jonathan  Cosme" userId="272d5a2a-eea8-4805-b974-3aa4aa9a913a" providerId="ADAL" clId="{8B709AF1-E7CF-40E1-8764-9E33A694DC26}" dt="2022-09-01T13:53:21.259" v="7" actId="20577"/>
          <ac:spMkLst>
            <pc:docMk/>
            <pc:sldMk cId="1799605505" sldId="1263"/>
            <ac:spMk id="48" creationId="{00000000-0000-0000-0000-000000000000}"/>
          </ac:spMkLst>
        </pc:spChg>
      </pc:sldChg>
      <pc:sldChg chg="add modTransition">
        <pc:chgData name="Jonathan  Cosme" userId="272d5a2a-eea8-4805-b974-3aa4aa9a913a" providerId="ADAL" clId="{8B709AF1-E7CF-40E1-8764-9E33A694DC26}" dt="2022-09-01T13:54:14.162" v="10"/>
        <pc:sldMkLst>
          <pc:docMk/>
          <pc:sldMk cId="2011095664" sldId="1264"/>
        </pc:sldMkLst>
      </pc:sldChg>
      <pc:sldChg chg="delSp add modTransition">
        <pc:chgData name="Jonathan  Cosme" userId="272d5a2a-eea8-4805-b974-3aa4aa9a913a" providerId="ADAL" clId="{8B709AF1-E7CF-40E1-8764-9E33A694DC26}" dt="2022-09-01T13:54:36.478" v="12" actId="478"/>
        <pc:sldMkLst>
          <pc:docMk/>
          <pc:sldMk cId="1191790464" sldId="1265"/>
        </pc:sldMkLst>
        <pc:picChg chg="del">
          <ac:chgData name="Jonathan  Cosme" userId="272d5a2a-eea8-4805-b974-3aa4aa9a913a" providerId="ADAL" clId="{8B709AF1-E7CF-40E1-8764-9E33A694DC26}" dt="2022-09-01T13:54:36.478" v="12" actId="478"/>
          <ac:picMkLst>
            <pc:docMk/>
            <pc:sldMk cId="1191790464" sldId="1265"/>
            <ac:picMk id="2052" creationId="{A9DD291B-B744-6613-B128-51EE18A428E2}"/>
          </ac:picMkLst>
        </pc:picChg>
      </pc:sldChg>
      <pc:sldChg chg="add">
        <pc:chgData name="Jonathan  Cosme" userId="272d5a2a-eea8-4805-b974-3aa4aa9a913a" providerId="ADAL" clId="{8B709AF1-E7CF-40E1-8764-9E33A694DC26}" dt="2022-09-01T13:54:34.113" v="11"/>
        <pc:sldMkLst>
          <pc:docMk/>
          <pc:sldMk cId="193212795" sldId="1266"/>
        </pc:sldMkLst>
      </pc:sldChg>
      <pc:sldChg chg="delSp modSp add mod ord">
        <pc:chgData name="Jonathan  Cosme" userId="272d5a2a-eea8-4805-b974-3aa4aa9a913a" providerId="ADAL" clId="{8B709AF1-E7CF-40E1-8764-9E33A694DC26}" dt="2022-09-01T13:55:24.717" v="18" actId="478"/>
        <pc:sldMkLst>
          <pc:docMk/>
          <pc:sldMk cId="3147054133" sldId="1267"/>
        </pc:sldMkLst>
        <pc:spChg chg="del">
          <ac:chgData name="Jonathan  Cosme" userId="272d5a2a-eea8-4805-b974-3aa4aa9a913a" providerId="ADAL" clId="{8B709AF1-E7CF-40E1-8764-9E33A694DC26}" dt="2022-09-01T13:55:24.717" v="18" actId="478"/>
          <ac:spMkLst>
            <pc:docMk/>
            <pc:sldMk cId="3147054133" sldId="1267"/>
            <ac:spMk id="7" creationId="{3DBD2FB1-1106-52BE-63FD-BAACD6BC9DE3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8" creationId="{91566AA3-FAC9-CC3A-35E4-100BA887F8CA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9" creationId="{DCFBDFB8-A7F4-C611-059A-E443F48DE776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10" creationId="{A3F3DE79-D2FE-ECFA-70BD-D00478098B84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47" creationId="{FAAEDCBA-76B1-24D7-EF35-E4DA94735195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49" creationId="{0F77A38D-DFF1-AA70-59E5-75894BD6A286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50" creationId="{F1D39603-9001-E2E6-3C5B-91A797A4C603}"/>
          </ac:spMkLst>
        </pc:spChg>
        <pc:spChg chg="del">
          <ac:chgData name="Jonathan  Cosme" userId="272d5a2a-eea8-4805-b974-3aa4aa9a913a" providerId="ADAL" clId="{8B709AF1-E7CF-40E1-8764-9E33A694DC26}" dt="2022-09-01T13:55:24.717" v="18" actId="478"/>
          <ac:spMkLst>
            <pc:docMk/>
            <pc:sldMk cId="3147054133" sldId="1267"/>
            <ac:spMk id="54" creationId="{5B4D8DB6-FED8-7EB8-B933-35B01C70A6CD}"/>
          </ac:spMkLst>
        </pc:spChg>
        <pc:spChg chg="del">
          <ac:chgData name="Jonathan  Cosme" userId="272d5a2a-eea8-4805-b974-3aa4aa9a913a" providerId="ADAL" clId="{8B709AF1-E7CF-40E1-8764-9E33A694DC26}" dt="2022-09-01T13:55:24.717" v="18" actId="478"/>
          <ac:spMkLst>
            <pc:docMk/>
            <pc:sldMk cId="3147054133" sldId="1267"/>
            <ac:spMk id="55" creationId="{EE1BC9DB-6407-15E4-F46F-E0EB0C5CFD35}"/>
          </ac:spMkLst>
        </pc:spChg>
        <pc:spChg chg="del">
          <ac:chgData name="Jonathan  Cosme" userId="272d5a2a-eea8-4805-b974-3aa4aa9a913a" providerId="ADAL" clId="{8B709AF1-E7CF-40E1-8764-9E33A694DC26}" dt="2022-09-01T13:55:24.717" v="18" actId="478"/>
          <ac:spMkLst>
            <pc:docMk/>
            <pc:sldMk cId="3147054133" sldId="1267"/>
            <ac:spMk id="56" creationId="{7314A365-3BFF-425F-3BCE-41128BA6517F}"/>
          </ac:spMkLst>
        </pc:spChg>
        <pc:spChg chg="del">
          <ac:chgData name="Jonathan  Cosme" userId="272d5a2a-eea8-4805-b974-3aa4aa9a913a" providerId="ADAL" clId="{8B709AF1-E7CF-40E1-8764-9E33A694DC26}" dt="2022-09-01T13:55:16.288" v="14" actId="478"/>
          <ac:spMkLst>
            <pc:docMk/>
            <pc:sldMk cId="3147054133" sldId="1267"/>
            <ac:spMk id="57" creationId="{371A5DBC-93B6-7CBB-67E0-02382FC48DE9}"/>
          </ac:spMkLst>
        </pc:spChg>
        <pc:grpChg chg="del">
          <ac:chgData name="Jonathan  Cosme" userId="272d5a2a-eea8-4805-b974-3aa4aa9a913a" providerId="ADAL" clId="{8B709AF1-E7CF-40E1-8764-9E33A694DC26}" dt="2022-09-01T13:55:24.717" v="18" actId="478"/>
          <ac:grpSpMkLst>
            <pc:docMk/>
            <pc:sldMk cId="3147054133" sldId="1267"/>
            <ac:grpSpMk id="11" creationId="{170320EA-FC10-E468-B001-E76F00D8A396}"/>
          </ac:grpSpMkLst>
        </pc:grpChg>
        <pc:grpChg chg="del">
          <ac:chgData name="Jonathan  Cosme" userId="272d5a2a-eea8-4805-b974-3aa4aa9a913a" providerId="ADAL" clId="{8B709AF1-E7CF-40E1-8764-9E33A694DC26}" dt="2022-09-01T13:55:24.717" v="18" actId="478"/>
          <ac:grpSpMkLst>
            <pc:docMk/>
            <pc:sldMk cId="3147054133" sldId="1267"/>
            <ac:grpSpMk id="12" creationId="{7B61010F-AAC1-6E21-CADB-B37DF374275F}"/>
          </ac:grpSpMkLst>
        </pc:grpChg>
        <pc:grpChg chg="del">
          <ac:chgData name="Jonathan  Cosme" userId="272d5a2a-eea8-4805-b974-3aa4aa9a913a" providerId="ADAL" clId="{8B709AF1-E7CF-40E1-8764-9E33A694DC26}" dt="2022-09-01T13:55:24.717" v="18" actId="478"/>
          <ac:grpSpMkLst>
            <pc:docMk/>
            <pc:sldMk cId="3147054133" sldId="1267"/>
            <ac:grpSpMk id="13" creationId="{3D2032DB-6BE7-9098-4DEF-A345838C234F}"/>
          </ac:grpSpMkLst>
        </pc:grpChg>
        <pc:picChg chg="del">
          <ac:chgData name="Jonathan  Cosme" userId="272d5a2a-eea8-4805-b974-3aa4aa9a913a" providerId="ADAL" clId="{8B709AF1-E7CF-40E1-8764-9E33A694DC26}" dt="2022-09-01T13:55:16.288" v="14" actId="478"/>
          <ac:picMkLst>
            <pc:docMk/>
            <pc:sldMk cId="3147054133" sldId="1267"/>
            <ac:picMk id="23" creationId="{7DCBEB43-4A04-2210-AAB2-47110CE55288}"/>
          </ac:picMkLst>
        </pc:picChg>
        <pc:picChg chg="del">
          <ac:chgData name="Jonathan  Cosme" userId="272d5a2a-eea8-4805-b974-3aa4aa9a913a" providerId="ADAL" clId="{8B709AF1-E7CF-40E1-8764-9E33A694DC26}" dt="2022-09-01T13:55:16.288" v="14" actId="478"/>
          <ac:picMkLst>
            <pc:docMk/>
            <pc:sldMk cId="3147054133" sldId="1267"/>
            <ac:picMk id="28" creationId="{9A534F20-3D30-B9DC-5243-19391718D02E}"/>
          </ac:picMkLst>
        </pc:picChg>
        <pc:cxnChg chg="del">
          <ac:chgData name="Jonathan  Cosme" userId="272d5a2a-eea8-4805-b974-3aa4aa9a913a" providerId="ADAL" clId="{8B709AF1-E7CF-40E1-8764-9E33A694DC26}" dt="2022-09-01T13:55:24.717" v="18" actId="478"/>
          <ac:cxnSpMkLst>
            <pc:docMk/>
            <pc:sldMk cId="3147054133" sldId="1267"/>
            <ac:cxnSpMk id="16" creationId="{0B2A2D56-2CFA-418B-C7DE-23A8FEA58519}"/>
          </ac:cxnSpMkLst>
        </pc:cxnChg>
        <pc:cxnChg chg="del">
          <ac:chgData name="Jonathan  Cosme" userId="272d5a2a-eea8-4805-b974-3aa4aa9a913a" providerId="ADAL" clId="{8B709AF1-E7CF-40E1-8764-9E33A694DC26}" dt="2022-09-01T13:55:24.717" v="18" actId="478"/>
          <ac:cxnSpMkLst>
            <pc:docMk/>
            <pc:sldMk cId="3147054133" sldId="1267"/>
            <ac:cxnSpMk id="18" creationId="{A43D08FD-3013-13FF-7087-DABCE76C1992}"/>
          </ac:cxnSpMkLst>
        </pc:cxnChg>
        <pc:cxnChg chg="del">
          <ac:chgData name="Jonathan  Cosme" userId="272d5a2a-eea8-4805-b974-3aa4aa9a913a" providerId="ADAL" clId="{8B709AF1-E7CF-40E1-8764-9E33A694DC26}" dt="2022-09-01T13:55:24.717" v="18" actId="478"/>
          <ac:cxnSpMkLst>
            <pc:docMk/>
            <pc:sldMk cId="3147054133" sldId="1267"/>
            <ac:cxnSpMk id="19" creationId="{45B7C727-212B-AC66-731F-A5474EC37F7F}"/>
          </ac:cxnSpMkLst>
        </pc:cxnChg>
        <pc:cxnChg chg="del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21" creationId="{D1A2BE7B-612A-9F3A-E2D1-2ADB16530DCD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24" creationId="{1A438A44-77D7-E53B-6E18-327063E59B10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27" creationId="{3ABECE06-E10F-174E-F60C-9A465775E774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29" creationId="{0E206F46-59A8-D3D9-EF87-653717460F2B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30" creationId="{62F48BE7-ED60-B691-2542-7CADAC66126D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31" creationId="{D5A85116-6746-B100-3993-C5BFBE7F878E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32" creationId="{D71B4C1D-3CC2-89F2-01F5-1455E94D5CF7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40" creationId="{B2352D49-A1C6-D716-AA4A-7235255C39CC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42" creationId="{A08FAA2F-F1E8-7EC7-0232-BAFF21F00A71}"/>
          </ac:cxnSpMkLst>
        </pc:cxnChg>
        <pc:cxnChg chg="del mod">
          <ac:chgData name="Jonathan  Cosme" userId="272d5a2a-eea8-4805-b974-3aa4aa9a913a" providerId="ADAL" clId="{8B709AF1-E7CF-40E1-8764-9E33A694DC26}" dt="2022-09-01T13:55:16.288" v="14" actId="478"/>
          <ac:cxnSpMkLst>
            <pc:docMk/>
            <pc:sldMk cId="3147054133" sldId="1267"/>
            <ac:cxnSpMk id="44" creationId="{1765CAED-14BF-F2D3-FC01-2A7D62C00628}"/>
          </ac:cxnSpMkLst>
        </pc:cxnChg>
      </pc:sldChg>
      <pc:sldChg chg="delSp add mod">
        <pc:chgData name="Jonathan  Cosme" userId="272d5a2a-eea8-4805-b974-3aa4aa9a913a" providerId="ADAL" clId="{8B709AF1-E7CF-40E1-8764-9E33A694DC26}" dt="2022-09-01T13:55:59.711" v="27" actId="478"/>
        <pc:sldMkLst>
          <pc:docMk/>
          <pc:sldMk cId="398198367" sldId="1268"/>
        </pc:sldMkLst>
        <pc:spChg chg="del">
          <ac:chgData name="Jonathan  Cosme" userId="272d5a2a-eea8-4805-b974-3aa4aa9a913a" providerId="ADAL" clId="{8B709AF1-E7CF-40E1-8764-9E33A694DC26}" dt="2022-09-01T13:55:43.704" v="24" actId="478"/>
          <ac:spMkLst>
            <pc:docMk/>
            <pc:sldMk cId="398198367" sldId="1268"/>
            <ac:spMk id="7" creationId="{3DBD2FB1-1106-52BE-63FD-BAACD6BC9DE3}"/>
          </ac:spMkLst>
        </pc:spChg>
        <pc:spChg chg="del">
          <ac:chgData name="Jonathan  Cosme" userId="272d5a2a-eea8-4805-b974-3aa4aa9a913a" providerId="ADAL" clId="{8B709AF1-E7CF-40E1-8764-9E33A694DC26}" dt="2022-09-01T13:55:43.704" v="24" actId="478"/>
          <ac:spMkLst>
            <pc:docMk/>
            <pc:sldMk cId="398198367" sldId="1268"/>
            <ac:spMk id="54" creationId="{5B4D8DB6-FED8-7EB8-B933-35B01C70A6CD}"/>
          </ac:spMkLst>
        </pc:spChg>
        <pc:spChg chg="del">
          <ac:chgData name="Jonathan  Cosme" userId="272d5a2a-eea8-4805-b974-3aa4aa9a913a" providerId="ADAL" clId="{8B709AF1-E7CF-40E1-8764-9E33A694DC26}" dt="2022-09-01T13:55:43.704" v="24" actId="478"/>
          <ac:spMkLst>
            <pc:docMk/>
            <pc:sldMk cId="398198367" sldId="1268"/>
            <ac:spMk id="55" creationId="{EE1BC9DB-6407-15E4-F46F-E0EB0C5CFD35}"/>
          </ac:spMkLst>
        </pc:spChg>
        <pc:spChg chg="del">
          <ac:chgData name="Jonathan  Cosme" userId="272d5a2a-eea8-4805-b974-3aa4aa9a913a" providerId="ADAL" clId="{8B709AF1-E7CF-40E1-8764-9E33A694DC26}" dt="2022-09-01T13:55:43.704" v="24" actId="478"/>
          <ac:spMkLst>
            <pc:docMk/>
            <pc:sldMk cId="398198367" sldId="1268"/>
            <ac:spMk id="56" creationId="{7314A365-3BFF-425F-3BCE-41128BA6517F}"/>
          </ac:spMkLst>
        </pc:spChg>
        <pc:grpChg chg="del">
          <ac:chgData name="Jonathan  Cosme" userId="272d5a2a-eea8-4805-b974-3aa4aa9a913a" providerId="ADAL" clId="{8B709AF1-E7CF-40E1-8764-9E33A694DC26}" dt="2022-09-01T13:55:59.711" v="27" actId="478"/>
          <ac:grpSpMkLst>
            <pc:docMk/>
            <pc:sldMk cId="398198367" sldId="1268"/>
            <ac:grpSpMk id="12" creationId="{7B61010F-AAC1-6E21-CADB-B37DF374275F}"/>
          </ac:grpSpMkLst>
        </pc:grpChg>
        <pc:grpChg chg="del">
          <ac:chgData name="Jonathan  Cosme" userId="272d5a2a-eea8-4805-b974-3aa4aa9a913a" providerId="ADAL" clId="{8B709AF1-E7CF-40E1-8764-9E33A694DC26}" dt="2022-09-01T13:55:59.711" v="27" actId="478"/>
          <ac:grpSpMkLst>
            <pc:docMk/>
            <pc:sldMk cId="398198367" sldId="1268"/>
            <ac:grpSpMk id="13" creationId="{3D2032DB-6BE7-9098-4DEF-A345838C234F}"/>
          </ac:grpSpMkLst>
        </pc:grpChg>
        <pc:cxnChg chg="del">
          <ac:chgData name="Jonathan  Cosme" userId="272d5a2a-eea8-4805-b974-3aa4aa9a913a" providerId="ADAL" clId="{8B709AF1-E7CF-40E1-8764-9E33A694DC26}" dt="2022-09-01T13:55:43.704" v="24" actId="478"/>
          <ac:cxnSpMkLst>
            <pc:docMk/>
            <pc:sldMk cId="398198367" sldId="1268"/>
            <ac:cxnSpMk id="16" creationId="{0B2A2D56-2CFA-418B-C7DE-23A8FEA58519}"/>
          </ac:cxnSpMkLst>
        </pc:cxnChg>
        <pc:cxnChg chg="del">
          <ac:chgData name="Jonathan  Cosme" userId="272d5a2a-eea8-4805-b974-3aa4aa9a913a" providerId="ADAL" clId="{8B709AF1-E7CF-40E1-8764-9E33A694DC26}" dt="2022-09-01T13:55:43.704" v="24" actId="478"/>
          <ac:cxnSpMkLst>
            <pc:docMk/>
            <pc:sldMk cId="398198367" sldId="1268"/>
            <ac:cxnSpMk id="18" creationId="{A43D08FD-3013-13FF-7087-DABCE76C1992}"/>
          </ac:cxnSpMkLst>
        </pc:cxnChg>
        <pc:cxnChg chg="del">
          <ac:chgData name="Jonathan  Cosme" userId="272d5a2a-eea8-4805-b974-3aa4aa9a913a" providerId="ADAL" clId="{8B709AF1-E7CF-40E1-8764-9E33A694DC26}" dt="2022-09-01T13:55:43.704" v="24" actId="478"/>
          <ac:cxnSpMkLst>
            <pc:docMk/>
            <pc:sldMk cId="398198367" sldId="1268"/>
            <ac:cxnSpMk id="19" creationId="{45B7C727-212B-AC66-731F-A5474EC37F7F}"/>
          </ac:cxnSpMkLst>
        </pc:cxnChg>
      </pc:sldChg>
      <pc:sldChg chg="addSp delSp add mod">
        <pc:chgData name="Jonathan  Cosme" userId="272d5a2a-eea8-4805-b974-3aa4aa9a913a" providerId="ADAL" clId="{8B709AF1-E7CF-40E1-8764-9E33A694DC26}" dt="2022-09-01T13:56:46.402" v="34" actId="478"/>
        <pc:sldMkLst>
          <pc:docMk/>
          <pc:sldMk cId="3970370284" sldId="1269"/>
        </pc:sldMkLst>
        <pc:spChg chg="del">
          <ac:chgData name="Jonathan  Cosme" userId="272d5a2a-eea8-4805-b974-3aa4aa9a913a" providerId="ADAL" clId="{8B709AF1-E7CF-40E1-8764-9E33A694DC26}" dt="2022-09-01T13:56:46.402" v="34" actId="478"/>
          <ac:spMkLst>
            <pc:docMk/>
            <pc:sldMk cId="3970370284" sldId="1269"/>
            <ac:spMk id="7" creationId="{3DBD2FB1-1106-52BE-63FD-BAACD6BC9DE3}"/>
          </ac:spMkLst>
        </pc:spChg>
        <pc:spChg chg="add del">
          <ac:chgData name="Jonathan  Cosme" userId="272d5a2a-eea8-4805-b974-3aa4aa9a913a" providerId="ADAL" clId="{8B709AF1-E7CF-40E1-8764-9E33A694DC26}" dt="2022-09-01T13:56:39.617" v="33" actId="478"/>
          <ac:spMkLst>
            <pc:docMk/>
            <pc:sldMk cId="3970370284" sldId="1269"/>
            <ac:spMk id="54" creationId="{5B4D8DB6-FED8-7EB8-B933-35B01C70A6CD}"/>
          </ac:spMkLst>
        </pc:spChg>
        <pc:spChg chg="add del">
          <ac:chgData name="Jonathan  Cosme" userId="272d5a2a-eea8-4805-b974-3aa4aa9a913a" providerId="ADAL" clId="{8B709AF1-E7CF-40E1-8764-9E33A694DC26}" dt="2022-09-01T13:56:39.617" v="33" actId="478"/>
          <ac:spMkLst>
            <pc:docMk/>
            <pc:sldMk cId="3970370284" sldId="1269"/>
            <ac:spMk id="55" creationId="{EE1BC9DB-6407-15E4-F46F-E0EB0C5CFD35}"/>
          </ac:spMkLst>
        </pc:spChg>
        <pc:spChg chg="add del">
          <ac:chgData name="Jonathan  Cosme" userId="272d5a2a-eea8-4805-b974-3aa4aa9a913a" providerId="ADAL" clId="{8B709AF1-E7CF-40E1-8764-9E33A694DC26}" dt="2022-09-01T13:56:39.617" v="33" actId="478"/>
          <ac:spMkLst>
            <pc:docMk/>
            <pc:sldMk cId="3970370284" sldId="1269"/>
            <ac:spMk id="56" creationId="{7314A365-3BFF-425F-3BCE-41128BA6517F}"/>
          </ac:spMkLst>
        </pc:spChg>
        <pc:cxnChg chg="add del">
          <ac:chgData name="Jonathan  Cosme" userId="272d5a2a-eea8-4805-b974-3aa4aa9a913a" providerId="ADAL" clId="{8B709AF1-E7CF-40E1-8764-9E33A694DC26}" dt="2022-09-01T13:56:39.617" v="33" actId="478"/>
          <ac:cxnSpMkLst>
            <pc:docMk/>
            <pc:sldMk cId="3970370284" sldId="1269"/>
            <ac:cxnSpMk id="16" creationId="{0B2A2D56-2CFA-418B-C7DE-23A8FEA58519}"/>
          </ac:cxnSpMkLst>
        </pc:cxnChg>
        <pc:cxnChg chg="add del">
          <ac:chgData name="Jonathan  Cosme" userId="272d5a2a-eea8-4805-b974-3aa4aa9a913a" providerId="ADAL" clId="{8B709AF1-E7CF-40E1-8764-9E33A694DC26}" dt="2022-09-01T13:56:39.617" v="33" actId="478"/>
          <ac:cxnSpMkLst>
            <pc:docMk/>
            <pc:sldMk cId="3970370284" sldId="1269"/>
            <ac:cxnSpMk id="18" creationId="{A43D08FD-3013-13FF-7087-DABCE76C1992}"/>
          </ac:cxnSpMkLst>
        </pc:cxnChg>
        <pc:cxnChg chg="add del">
          <ac:chgData name="Jonathan  Cosme" userId="272d5a2a-eea8-4805-b974-3aa4aa9a913a" providerId="ADAL" clId="{8B709AF1-E7CF-40E1-8764-9E33A694DC26}" dt="2022-09-01T13:56:39.617" v="33" actId="478"/>
          <ac:cxnSpMkLst>
            <pc:docMk/>
            <pc:sldMk cId="3970370284" sldId="1269"/>
            <ac:cxnSpMk id="19" creationId="{45B7C727-212B-AC66-731F-A5474EC37F7F}"/>
          </ac:cxnSpMkLst>
        </pc:cxnChg>
      </pc:sldChg>
      <pc:sldChg chg="add del">
        <pc:chgData name="Jonathan  Cosme" userId="272d5a2a-eea8-4805-b974-3aa4aa9a913a" providerId="ADAL" clId="{8B709AF1-E7CF-40E1-8764-9E33A694DC26}" dt="2022-09-01T13:55:36.682" v="23"/>
        <pc:sldMkLst>
          <pc:docMk/>
          <pc:sldMk cId="1883305726" sldId="1270"/>
        </pc:sldMkLst>
      </pc:sldChg>
      <pc:sldChg chg="add">
        <pc:chgData name="Jonathan  Cosme" userId="272d5a2a-eea8-4805-b974-3aa4aa9a913a" providerId="ADAL" clId="{8B709AF1-E7CF-40E1-8764-9E33A694DC26}" dt="2022-09-01T13:55:47.327" v="25"/>
        <pc:sldMkLst>
          <pc:docMk/>
          <pc:sldMk cId="3448418242" sldId="1270"/>
        </pc:sldMkLst>
      </pc:sldChg>
      <pc:sldChg chg="add del">
        <pc:chgData name="Jonathan  Cosme" userId="272d5a2a-eea8-4805-b974-3aa4aa9a913a" providerId="ADAL" clId="{8B709AF1-E7CF-40E1-8764-9E33A694DC26}" dt="2022-09-01T13:55:35.242" v="22"/>
        <pc:sldMkLst>
          <pc:docMk/>
          <pc:sldMk cId="3215725264" sldId="1271"/>
        </pc:sldMkLst>
      </pc:sldChg>
      <pc:sldChg chg="addSp delSp modSp add mod">
        <pc:chgData name="Jonathan  Cosme" userId="272d5a2a-eea8-4805-b974-3aa4aa9a913a" providerId="ADAL" clId="{8B709AF1-E7CF-40E1-8764-9E33A694DC26}" dt="2022-09-01T13:56:06.193" v="30" actId="478"/>
        <pc:sldMkLst>
          <pc:docMk/>
          <pc:sldMk cId="3641904097" sldId="1271"/>
        </pc:sldMkLst>
        <pc:spChg chg="mod topLvl">
          <ac:chgData name="Jonathan  Cosme" userId="272d5a2a-eea8-4805-b974-3aa4aa9a913a" providerId="ADAL" clId="{8B709AF1-E7CF-40E1-8764-9E33A694DC26}" dt="2022-09-01T13:56:04.786" v="29" actId="478"/>
          <ac:spMkLst>
            <pc:docMk/>
            <pc:sldMk cId="3641904097" sldId="1271"/>
            <ac:spMk id="5" creationId="{C3E45AAD-DAE0-5ACE-7DAF-240B419122F3}"/>
          </ac:spMkLst>
        </pc:spChg>
        <pc:spChg chg="add del mod topLvl">
          <ac:chgData name="Jonathan  Cosme" userId="272d5a2a-eea8-4805-b974-3aa4aa9a913a" providerId="ADAL" clId="{8B709AF1-E7CF-40E1-8764-9E33A694DC26}" dt="2022-09-01T13:56:04.786" v="29" actId="478"/>
          <ac:spMkLst>
            <pc:docMk/>
            <pc:sldMk cId="3641904097" sldId="1271"/>
            <ac:spMk id="6" creationId="{C1216FDC-5964-1D9C-3AE9-E761C768E50B}"/>
          </ac:spMkLst>
        </pc:spChg>
        <pc:grpChg chg="add del">
          <ac:chgData name="Jonathan  Cosme" userId="272d5a2a-eea8-4805-b974-3aa4aa9a913a" providerId="ADAL" clId="{8B709AF1-E7CF-40E1-8764-9E33A694DC26}" dt="2022-09-01T13:56:06.193" v="30" actId="478"/>
          <ac:grpSpMkLst>
            <pc:docMk/>
            <pc:sldMk cId="3641904097" sldId="1271"/>
            <ac:grpSpMk id="13" creationId="{3D2032DB-6BE7-9098-4DEF-A345838C234F}"/>
          </ac:grpSpMkLst>
        </pc:grpChg>
      </pc:sldChg>
      <pc:sldChg chg="add">
        <pc:chgData name="Jonathan  Cosme" userId="272d5a2a-eea8-4805-b974-3aa4aa9a913a" providerId="ADAL" clId="{8B709AF1-E7CF-40E1-8764-9E33A694DC26}" dt="2022-09-01T13:56:21.623" v="31"/>
        <pc:sldMkLst>
          <pc:docMk/>
          <pc:sldMk cId="592139502" sldId="1272"/>
        </pc:sldMkLst>
      </pc:sldChg>
      <pc:sldChg chg="modSp add mod">
        <pc:chgData name="Jonathan  Cosme" userId="272d5a2a-eea8-4805-b974-3aa4aa9a913a" providerId="ADAL" clId="{8B709AF1-E7CF-40E1-8764-9E33A694DC26}" dt="2022-09-01T13:58:18.418" v="40" actId="20577"/>
        <pc:sldMkLst>
          <pc:docMk/>
          <pc:sldMk cId="844291393" sldId="1273"/>
        </pc:sldMkLst>
        <pc:spChg chg="mod">
          <ac:chgData name="Jonathan  Cosme" userId="272d5a2a-eea8-4805-b974-3aa4aa9a913a" providerId="ADAL" clId="{8B709AF1-E7CF-40E1-8764-9E33A694DC26}" dt="2022-09-01T13:58:18.418" v="40" actId="20577"/>
          <ac:spMkLst>
            <pc:docMk/>
            <pc:sldMk cId="844291393" sldId="1273"/>
            <ac:spMk id="57" creationId="{371A5DBC-93B6-7CBB-67E0-02382FC48DE9}"/>
          </ac:spMkLst>
        </pc:spChg>
      </pc:sldChg>
      <pc:sldChg chg="delSp add">
        <pc:chgData name="Jonathan  Cosme" userId="272d5a2a-eea8-4805-b974-3aa4aa9a913a" providerId="ADAL" clId="{8B709AF1-E7CF-40E1-8764-9E33A694DC26}" dt="2022-09-01T13:59:18.301" v="48" actId="478"/>
        <pc:sldMkLst>
          <pc:docMk/>
          <pc:sldMk cId="1200350355" sldId="1274"/>
        </pc:sldMkLst>
        <pc:spChg chg="del">
          <ac:chgData name="Jonathan  Cosme" userId="272d5a2a-eea8-4805-b974-3aa4aa9a913a" providerId="ADAL" clId="{8B709AF1-E7CF-40E1-8764-9E33A694DC26}" dt="2022-09-01T13:59:18.301" v="48" actId="478"/>
          <ac:spMkLst>
            <pc:docMk/>
            <pc:sldMk cId="1200350355" sldId="1274"/>
            <ac:spMk id="4" creationId="{445F4588-BBC1-7734-82EF-EFC574168023}"/>
          </ac:spMkLst>
        </pc:spChg>
        <pc:spChg chg="del">
          <ac:chgData name="Jonathan  Cosme" userId="272d5a2a-eea8-4805-b974-3aa4aa9a913a" providerId="ADAL" clId="{8B709AF1-E7CF-40E1-8764-9E33A694DC26}" dt="2022-09-01T13:59:18.301" v="48" actId="478"/>
          <ac:spMkLst>
            <pc:docMk/>
            <pc:sldMk cId="1200350355" sldId="1274"/>
            <ac:spMk id="5" creationId="{057F112B-516A-4A3A-EAF5-2885ABA5C180}"/>
          </ac:spMkLst>
        </pc:spChg>
        <pc:picChg chg="del">
          <ac:chgData name="Jonathan  Cosme" userId="272d5a2a-eea8-4805-b974-3aa4aa9a913a" providerId="ADAL" clId="{8B709AF1-E7CF-40E1-8764-9E33A694DC26}" dt="2022-09-01T13:59:18.301" v="48" actId="478"/>
          <ac:picMkLst>
            <pc:docMk/>
            <pc:sldMk cId="1200350355" sldId="1274"/>
            <ac:picMk id="1028" creationId="{B522013B-14A3-4285-AEA1-E5BACE18A90B}"/>
          </ac:picMkLst>
        </pc:picChg>
      </pc:sldChg>
      <pc:sldChg chg="add">
        <pc:chgData name="Jonathan  Cosme" userId="272d5a2a-eea8-4805-b974-3aa4aa9a913a" providerId="ADAL" clId="{8B709AF1-E7CF-40E1-8764-9E33A694DC26}" dt="2022-09-01T13:58:35.038" v="42"/>
        <pc:sldMkLst>
          <pc:docMk/>
          <pc:sldMk cId="1745877016" sldId="1275"/>
        </pc:sldMkLst>
      </pc:sldChg>
      <pc:sldChg chg="delSp add">
        <pc:chgData name="Jonathan  Cosme" userId="272d5a2a-eea8-4805-b974-3aa4aa9a913a" providerId="ADAL" clId="{8B709AF1-E7CF-40E1-8764-9E33A694DC26}" dt="2022-09-01T13:59:05.996" v="47" actId="478"/>
        <pc:sldMkLst>
          <pc:docMk/>
          <pc:sldMk cId="3791735412" sldId="1276"/>
        </pc:sldMkLst>
        <pc:spChg chg="del">
          <ac:chgData name="Jonathan  Cosme" userId="272d5a2a-eea8-4805-b974-3aa4aa9a913a" providerId="ADAL" clId="{8B709AF1-E7CF-40E1-8764-9E33A694DC26}" dt="2022-09-01T13:59:05.996" v="47" actId="478"/>
          <ac:spMkLst>
            <pc:docMk/>
            <pc:sldMk cId="3791735412" sldId="1276"/>
            <ac:spMk id="3" creationId="{1BBB50FD-F5B4-DD69-225C-CD36C798826B}"/>
          </ac:spMkLst>
        </pc:spChg>
        <pc:picChg chg="del">
          <ac:chgData name="Jonathan  Cosme" userId="272d5a2a-eea8-4805-b974-3aa4aa9a913a" providerId="ADAL" clId="{8B709AF1-E7CF-40E1-8764-9E33A694DC26}" dt="2022-09-01T13:59:05.996" v="47" actId="478"/>
          <ac:picMkLst>
            <pc:docMk/>
            <pc:sldMk cId="3791735412" sldId="1276"/>
            <ac:picMk id="1026" creationId="{9CBC81CB-20A4-B01F-63F6-26F375BF23A6}"/>
          </ac:picMkLst>
        </pc:picChg>
      </pc:sldChg>
      <pc:sldChg chg="add">
        <pc:chgData name="Jonathan  Cosme" userId="272d5a2a-eea8-4805-b974-3aa4aa9a913a" providerId="ADAL" clId="{8B709AF1-E7CF-40E1-8764-9E33A694DC26}" dt="2022-09-01T13:58:49.908" v="46"/>
        <pc:sldMkLst>
          <pc:docMk/>
          <pc:sldMk cId="104323715" sldId="1277"/>
        </pc:sldMkLst>
      </pc:sldChg>
      <pc:sldChg chg="delSp modSp add mod">
        <pc:chgData name="Jonathan  Cosme" userId="272d5a2a-eea8-4805-b974-3aa4aa9a913a" providerId="ADAL" clId="{8B709AF1-E7CF-40E1-8764-9E33A694DC26}" dt="2022-09-01T14:01:45.894" v="70" actId="478"/>
        <pc:sldMkLst>
          <pc:docMk/>
          <pc:sldMk cId="1210541109" sldId="1278"/>
        </pc:sldMkLst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8" creationId="{E5E22206-E2A0-D15D-C6CC-212A76AD9D7A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9" creationId="{EC2C8E20-FCD2-346A-87B9-9C23CA210CB9}"/>
          </ac:spMkLst>
        </pc:spChg>
        <pc:spChg chg="del">
          <ac:chgData name="Jonathan  Cosme" userId="272d5a2a-eea8-4805-b974-3aa4aa9a913a" providerId="ADAL" clId="{8B709AF1-E7CF-40E1-8764-9E33A694DC26}" dt="2022-09-01T14:01:39.556" v="69" actId="478"/>
          <ac:spMkLst>
            <pc:docMk/>
            <pc:sldMk cId="1210541109" sldId="1278"/>
            <ac:spMk id="22" creationId="{159A4BAA-5F4A-916D-0C13-39C9928B8726}"/>
          </ac:spMkLst>
        </pc:spChg>
        <pc:spChg chg="del">
          <ac:chgData name="Jonathan  Cosme" userId="272d5a2a-eea8-4805-b974-3aa4aa9a913a" providerId="ADAL" clId="{8B709AF1-E7CF-40E1-8764-9E33A694DC26}" dt="2022-09-01T14:01:39.556" v="69" actId="478"/>
          <ac:spMkLst>
            <pc:docMk/>
            <pc:sldMk cId="1210541109" sldId="1278"/>
            <ac:spMk id="23" creationId="{B5A2C639-6AE4-A4A6-C14A-23526DAA48B3}"/>
          </ac:spMkLst>
        </pc:spChg>
        <pc:spChg chg="del mod topLvl">
          <ac:chgData name="Jonathan  Cosme" userId="272d5a2a-eea8-4805-b974-3aa4aa9a913a" providerId="ADAL" clId="{8B709AF1-E7CF-40E1-8764-9E33A694DC26}" dt="2022-09-01T14:01:45.894" v="70" actId="478"/>
          <ac:spMkLst>
            <pc:docMk/>
            <pc:sldMk cId="1210541109" sldId="1278"/>
            <ac:spMk id="24" creationId="{0BC1D837-751E-E1A3-C744-DB426273A992}"/>
          </ac:spMkLst>
        </pc:spChg>
        <pc:spChg chg="del mod topLvl">
          <ac:chgData name="Jonathan  Cosme" userId="272d5a2a-eea8-4805-b974-3aa4aa9a913a" providerId="ADAL" clId="{8B709AF1-E7CF-40E1-8764-9E33A694DC26}" dt="2022-09-01T14:01:45.894" v="70" actId="478"/>
          <ac:spMkLst>
            <pc:docMk/>
            <pc:sldMk cId="1210541109" sldId="1278"/>
            <ac:spMk id="25" creationId="{29265FFE-8068-56D4-8D1E-4346A48D6311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34" creationId="{0DC5143A-9759-2AF3-BAA4-375E60E83B14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35" creationId="{6F0611B0-A005-7FA0-5496-94B7CA0009CF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37" creationId="{65063206-A2B5-5AFC-1C87-2E7AC31ABDCC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38" creationId="{EDEEE5D8-5BFB-62F9-83A3-825057FC4174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39" creationId="{38D20EFF-6E85-1252-72F0-14AF1219E4E8}"/>
          </ac:spMkLst>
        </pc:spChg>
        <pc:spChg chg="del">
          <ac:chgData name="Jonathan  Cosme" userId="272d5a2a-eea8-4805-b974-3aa4aa9a913a" providerId="ADAL" clId="{8B709AF1-E7CF-40E1-8764-9E33A694DC26}" dt="2022-09-01T14:01:21.067" v="66" actId="478"/>
          <ac:spMkLst>
            <pc:docMk/>
            <pc:sldMk cId="1210541109" sldId="1278"/>
            <ac:spMk id="40" creationId="{2DDFD436-4517-90C7-3A6C-F43B144300C8}"/>
          </ac:spMkLst>
        </pc:spChg>
        <pc:grpChg chg="del">
          <ac:chgData name="Jonathan  Cosme" userId="272d5a2a-eea8-4805-b974-3aa4aa9a913a" providerId="ADAL" clId="{8B709AF1-E7CF-40E1-8764-9E33A694DC26}" dt="2022-09-01T14:01:34.430" v="68" actId="165"/>
          <ac:grpSpMkLst>
            <pc:docMk/>
            <pc:sldMk cId="1210541109" sldId="1278"/>
            <ac:grpSpMk id="33" creationId="{AB44B604-5618-30AE-4FAA-514FD3A01522}"/>
          </ac:grpSpMkLst>
        </pc:grpChg>
        <pc:picChg chg="mod topLvl">
          <ac:chgData name="Jonathan  Cosme" userId="272d5a2a-eea8-4805-b974-3aa4aa9a913a" providerId="ADAL" clId="{8B709AF1-E7CF-40E1-8764-9E33A694DC26}" dt="2022-09-01T14:01:34.430" v="68" actId="165"/>
          <ac:picMkLst>
            <pc:docMk/>
            <pc:sldMk cId="1210541109" sldId="1278"/>
            <ac:picMk id="12" creationId="{448B0ECF-7129-E418-AE55-60B8D880B8C1}"/>
          </ac:picMkLst>
        </pc:picChg>
        <pc:cxnChg chg="del mod">
          <ac:chgData name="Jonathan  Cosme" userId="272d5a2a-eea8-4805-b974-3aa4aa9a913a" providerId="ADAL" clId="{8B709AF1-E7CF-40E1-8764-9E33A694DC26}" dt="2022-09-01T14:01:39.556" v="69" actId="478"/>
          <ac:cxnSpMkLst>
            <pc:docMk/>
            <pc:sldMk cId="1210541109" sldId="1278"/>
            <ac:cxnSpMk id="26" creationId="{63E2CCCF-FA10-EDAD-2C32-628C7F4248A9}"/>
          </ac:cxnSpMkLst>
        </pc:cxnChg>
        <pc:cxnChg chg="del mod">
          <ac:chgData name="Jonathan  Cosme" userId="272d5a2a-eea8-4805-b974-3aa4aa9a913a" providerId="ADAL" clId="{8B709AF1-E7CF-40E1-8764-9E33A694DC26}" dt="2022-09-01T14:01:39.556" v="69" actId="478"/>
          <ac:cxnSpMkLst>
            <pc:docMk/>
            <pc:sldMk cId="1210541109" sldId="1278"/>
            <ac:cxnSpMk id="30" creationId="{5E4C1BE7-1717-B551-38A6-EC5E89A92332}"/>
          </ac:cxnSpMkLst>
        </pc:cxnChg>
        <pc:cxnChg chg="del mod">
          <ac:chgData name="Jonathan  Cosme" userId="272d5a2a-eea8-4805-b974-3aa4aa9a913a" providerId="ADAL" clId="{8B709AF1-E7CF-40E1-8764-9E33A694DC26}" dt="2022-09-01T14:01:21.067" v="66" actId="478"/>
          <ac:cxnSpMkLst>
            <pc:docMk/>
            <pc:sldMk cId="1210541109" sldId="1278"/>
            <ac:cxnSpMk id="41" creationId="{84FC528B-9529-AC46-A12A-9FB52AD90014}"/>
          </ac:cxnSpMkLst>
        </pc:cxnChg>
        <pc:cxnChg chg="del mod">
          <ac:chgData name="Jonathan  Cosme" userId="272d5a2a-eea8-4805-b974-3aa4aa9a913a" providerId="ADAL" clId="{8B709AF1-E7CF-40E1-8764-9E33A694DC26}" dt="2022-09-01T14:01:21.067" v="66" actId="478"/>
          <ac:cxnSpMkLst>
            <pc:docMk/>
            <pc:sldMk cId="1210541109" sldId="1278"/>
            <ac:cxnSpMk id="44" creationId="{64A79845-4B6F-6A75-EABA-24A537960E03}"/>
          </ac:cxnSpMkLst>
        </pc:cxnChg>
        <pc:cxnChg chg="del mod">
          <ac:chgData name="Jonathan  Cosme" userId="272d5a2a-eea8-4805-b974-3aa4aa9a913a" providerId="ADAL" clId="{8B709AF1-E7CF-40E1-8764-9E33A694DC26}" dt="2022-09-01T14:01:21.067" v="66" actId="478"/>
          <ac:cxnSpMkLst>
            <pc:docMk/>
            <pc:sldMk cId="1210541109" sldId="1278"/>
            <ac:cxnSpMk id="47" creationId="{302707C7-A52D-9173-41FF-E9773CA3162B}"/>
          </ac:cxnSpMkLst>
        </pc:cxnChg>
        <pc:cxnChg chg="del mod">
          <ac:chgData name="Jonathan  Cosme" userId="272d5a2a-eea8-4805-b974-3aa4aa9a913a" providerId="ADAL" clId="{8B709AF1-E7CF-40E1-8764-9E33A694DC26}" dt="2022-09-01T14:01:21.067" v="66" actId="478"/>
          <ac:cxnSpMkLst>
            <pc:docMk/>
            <pc:sldMk cId="1210541109" sldId="1278"/>
            <ac:cxnSpMk id="51" creationId="{80ACF78C-7C9F-C3F7-6968-011A1C9543D3}"/>
          </ac:cxnSpMkLst>
        </pc:cxnChg>
      </pc:sldChg>
      <pc:sldChg chg="delSp modSp add mod">
        <pc:chgData name="Jonathan  Cosme" userId="272d5a2a-eea8-4805-b974-3aa4aa9a913a" providerId="ADAL" clId="{8B709AF1-E7CF-40E1-8764-9E33A694DC26}" dt="2022-09-01T14:00:24.184" v="55" actId="478"/>
        <pc:sldMkLst>
          <pc:docMk/>
          <pc:sldMk cId="993382031" sldId="1279"/>
        </pc:sldMkLst>
        <pc:spChg chg="del">
          <ac:chgData name="Jonathan  Cosme" userId="272d5a2a-eea8-4805-b974-3aa4aa9a913a" providerId="ADAL" clId="{8B709AF1-E7CF-40E1-8764-9E33A694DC26}" dt="2022-09-01T14:00:24.184" v="55" actId="478"/>
          <ac:spMkLst>
            <pc:docMk/>
            <pc:sldMk cId="993382031" sldId="1279"/>
            <ac:spMk id="2" creationId="{0B193C48-70A7-A5C3-D79B-BCD3A17143DB}"/>
          </ac:spMkLst>
        </pc:spChg>
        <pc:spChg chg="del">
          <ac:chgData name="Jonathan  Cosme" userId="272d5a2a-eea8-4805-b974-3aa4aa9a913a" providerId="ADAL" clId="{8B709AF1-E7CF-40E1-8764-9E33A694DC26}" dt="2022-09-01T14:00:24.184" v="55" actId="478"/>
          <ac:spMkLst>
            <pc:docMk/>
            <pc:sldMk cId="993382031" sldId="1279"/>
            <ac:spMk id="48" creationId="{00000000-0000-0000-0000-000000000000}"/>
          </ac:spMkLst>
        </pc:spChg>
        <pc:grpChg chg="del">
          <ac:chgData name="Jonathan  Cosme" userId="272d5a2a-eea8-4805-b974-3aa4aa9a913a" providerId="ADAL" clId="{8B709AF1-E7CF-40E1-8764-9E33A694DC26}" dt="2022-09-01T14:00:22.139" v="54" actId="478"/>
          <ac:grpSpMkLst>
            <pc:docMk/>
            <pc:sldMk cId="993382031" sldId="1279"/>
            <ac:grpSpMk id="18" creationId="{BFD4F723-FCF1-4E74-1618-01EB8C851A5C}"/>
          </ac:grpSpMkLst>
        </pc:grpChg>
        <pc:cxnChg chg="del mod">
          <ac:chgData name="Jonathan  Cosme" userId="272d5a2a-eea8-4805-b974-3aa4aa9a913a" providerId="ADAL" clId="{8B709AF1-E7CF-40E1-8764-9E33A694DC26}" dt="2022-09-01T14:00:24.184" v="55" actId="478"/>
          <ac:cxnSpMkLst>
            <pc:docMk/>
            <pc:sldMk cId="993382031" sldId="1279"/>
            <ac:cxnSpMk id="7" creationId="{FF884394-AE2C-FE35-5D4D-2720747F56C5}"/>
          </ac:cxnSpMkLst>
        </pc:cxnChg>
        <pc:cxnChg chg="del mod">
          <ac:chgData name="Jonathan  Cosme" userId="272d5a2a-eea8-4805-b974-3aa4aa9a913a" providerId="ADAL" clId="{8B709AF1-E7CF-40E1-8764-9E33A694DC26}" dt="2022-09-01T14:00:24.184" v="55" actId="478"/>
          <ac:cxnSpMkLst>
            <pc:docMk/>
            <pc:sldMk cId="993382031" sldId="1279"/>
            <ac:cxnSpMk id="13" creationId="{38093C88-3AC0-B415-75DA-4720FC501DF4}"/>
          </ac:cxnSpMkLst>
        </pc:cxnChg>
      </pc:sldChg>
      <pc:sldChg chg="delSp modSp add mod">
        <pc:chgData name="Jonathan  Cosme" userId="272d5a2a-eea8-4805-b974-3aa4aa9a913a" providerId="ADAL" clId="{8B709AF1-E7CF-40E1-8764-9E33A694DC26}" dt="2022-09-01T14:00:45.980" v="59" actId="478"/>
        <pc:sldMkLst>
          <pc:docMk/>
          <pc:sldMk cId="3921301663" sldId="1280"/>
        </pc:sldMkLst>
        <pc:spChg chg="del">
          <ac:chgData name="Jonathan  Cosme" userId="272d5a2a-eea8-4805-b974-3aa4aa9a913a" providerId="ADAL" clId="{8B709AF1-E7CF-40E1-8764-9E33A694DC26}" dt="2022-09-01T14:00:36.591" v="57" actId="478"/>
          <ac:spMkLst>
            <pc:docMk/>
            <pc:sldMk cId="3921301663" sldId="1280"/>
            <ac:spMk id="2" creationId="{0B193C48-70A7-A5C3-D79B-BCD3A17143DB}"/>
          </ac:spMkLst>
        </pc:spChg>
        <pc:spChg chg="del mod topLvl">
          <ac:chgData name="Jonathan  Cosme" userId="272d5a2a-eea8-4805-b974-3aa4aa9a913a" providerId="ADAL" clId="{8B709AF1-E7CF-40E1-8764-9E33A694DC26}" dt="2022-09-01T14:00:45.980" v="59" actId="478"/>
          <ac:spMkLst>
            <pc:docMk/>
            <pc:sldMk cId="3921301663" sldId="1280"/>
            <ac:spMk id="4" creationId="{F73485D5-1049-B77E-2629-9CFD9277B8D9}"/>
          </ac:spMkLst>
        </pc:spChg>
        <pc:spChg chg="del mod topLvl">
          <ac:chgData name="Jonathan  Cosme" userId="272d5a2a-eea8-4805-b974-3aa4aa9a913a" providerId="ADAL" clId="{8B709AF1-E7CF-40E1-8764-9E33A694DC26}" dt="2022-09-01T14:00:45.980" v="59" actId="478"/>
          <ac:spMkLst>
            <pc:docMk/>
            <pc:sldMk cId="3921301663" sldId="1280"/>
            <ac:spMk id="5" creationId="{5C5BE81B-5C39-9EEE-8B0A-70FC072F02C7}"/>
          </ac:spMkLst>
        </pc:spChg>
        <pc:spChg chg="del">
          <ac:chgData name="Jonathan  Cosme" userId="272d5a2a-eea8-4805-b974-3aa4aa9a913a" providerId="ADAL" clId="{8B709AF1-E7CF-40E1-8764-9E33A694DC26}" dt="2022-09-01T14:00:36.591" v="57" actId="478"/>
          <ac:spMkLst>
            <pc:docMk/>
            <pc:sldMk cId="3921301663" sldId="1280"/>
            <ac:spMk id="48" creationId="{00000000-0000-0000-0000-000000000000}"/>
          </ac:spMkLst>
        </pc:spChg>
        <pc:grpChg chg="del">
          <ac:chgData name="Jonathan  Cosme" userId="272d5a2a-eea8-4805-b974-3aa4aa9a913a" providerId="ADAL" clId="{8B709AF1-E7CF-40E1-8764-9E33A694DC26}" dt="2022-09-01T14:00:43.545" v="58" actId="165"/>
          <ac:grpSpMkLst>
            <pc:docMk/>
            <pc:sldMk cId="3921301663" sldId="1280"/>
            <ac:grpSpMk id="18" creationId="{BFD4F723-FCF1-4E74-1618-01EB8C851A5C}"/>
          </ac:grpSpMkLst>
        </pc:grpChg>
        <pc:picChg chg="mod topLvl">
          <ac:chgData name="Jonathan  Cosme" userId="272d5a2a-eea8-4805-b974-3aa4aa9a913a" providerId="ADAL" clId="{8B709AF1-E7CF-40E1-8764-9E33A694DC26}" dt="2022-09-01T14:00:43.545" v="58" actId="165"/>
          <ac:picMkLst>
            <pc:docMk/>
            <pc:sldMk cId="3921301663" sldId="1280"/>
            <ac:picMk id="15" creationId="{A4007238-92B9-DB1B-8A18-B67ED53884B0}"/>
          </ac:picMkLst>
        </pc:picChg>
        <pc:cxnChg chg="del mod">
          <ac:chgData name="Jonathan  Cosme" userId="272d5a2a-eea8-4805-b974-3aa4aa9a913a" providerId="ADAL" clId="{8B709AF1-E7CF-40E1-8764-9E33A694DC26}" dt="2022-09-01T14:00:36.591" v="57" actId="478"/>
          <ac:cxnSpMkLst>
            <pc:docMk/>
            <pc:sldMk cId="3921301663" sldId="1280"/>
            <ac:cxnSpMk id="7" creationId="{FF884394-AE2C-FE35-5D4D-2720747F56C5}"/>
          </ac:cxnSpMkLst>
        </pc:cxnChg>
        <pc:cxnChg chg="del mod">
          <ac:chgData name="Jonathan  Cosme" userId="272d5a2a-eea8-4805-b974-3aa4aa9a913a" providerId="ADAL" clId="{8B709AF1-E7CF-40E1-8764-9E33A694DC26}" dt="2022-09-01T14:00:36.591" v="57" actId="478"/>
          <ac:cxnSpMkLst>
            <pc:docMk/>
            <pc:sldMk cId="3921301663" sldId="1280"/>
            <ac:cxnSpMk id="13" creationId="{38093C88-3AC0-B415-75DA-4720FC501DF4}"/>
          </ac:cxnSpMkLst>
        </pc:cxnChg>
      </pc:sldChg>
      <pc:sldChg chg="addSp delSp modSp add mod">
        <pc:chgData name="Jonathan  Cosme" userId="272d5a2a-eea8-4805-b974-3aa4aa9a913a" providerId="ADAL" clId="{8B709AF1-E7CF-40E1-8764-9E33A694DC26}" dt="2022-09-01T14:00:59.469" v="64" actId="478"/>
        <pc:sldMkLst>
          <pc:docMk/>
          <pc:sldMk cId="2974419571" sldId="1281"/>
        </pc:sldMkLst>
        <pc:spChg chg="del">
          <ac:chgData name="Jonathan  Cosme" userId="272d5a2a-eea8-4805-b974-3aa4aa9a913a" providerId="ADAL" clId="{8B709AF1-E7CF-40E1-8764-9E33A694DC26}" dt="2022-09-01T14:00:59.469" v="64" actId="478"/>
          <ac:spMkLst>
            <pc:docMk/>
            <pc:sldMk cId="2974419571" sldId="1281"/>
            <ac:spMk id="2" creationId="{0B193C48-70A7-A5C3-D79B-BCD3A17143DB}"/>
          </ac:spMkLst>
        </pc:spChg>
        <pc:spChg chg="add del">
          <ac:chgData name="Jonathan  Cosme" userId="272d5a2a-eea8-4805-b974-3aa4aa9a913a" providerId="ADAL" clId="{8B709AF1-E7CF-40E1-8764-9E33A694DC26}" dt="2022-09-01T14:00:55.323" v="62" actId="478"/>
          <ac:spMkLst>
            <pc:docMk/>
            <pc:sldMk cId="2974419571" sldId="1281"/>
            <ac:spMk id="4" creationId="{F73485D5-1049-B77E-2629-9CFD9277B8D9}"/>
          </ac:spMkLst>
        </pc:spChg>
        <pc:spChg chg="del">
          <ac:chgData name="Jonathan  Cosme" userId="272d5a2a-eea8-4805-b974-3aa4aa9a913a" providerId="ADAL" clId="{8B709AF1-E7CF-40E1-8764-9E33A694DC26}" dt="2022-09-01T14:00:57.457" v="63" actId="478"/>
          <ac:spMkLst>
            <pc:docMk/>
            <pc:sldMk cId="2974419571" sldId="1281"/>
            <ac:spMk id="5" creationId="{5C5BE81B-5C39-9EEE-8B0A-70FC072F02C7}"/>
          </ac:spMkLst>
        </pc:spChg>
        <pc:cxnChg chg="mod">
          <ac:chgData name="Jonathan  Cosme" userId="272d5a2a-eea8-4805-b974-3aa4aa9a913a" providerId="ADAL" clId="{8B709AF1-E7CF-40E1-8764-9E33A694DC26}" dt="2022-09-01T14:00:55.323" v="62" actId="478"/>
          <ac:cxnSpMkLst>
            <pc:docMk/>
            <pc:sldMk cId="2974419571" sldId="1281"/>
            <ac:cxnSpMk id="7" creationId="{FF884394-AE2C-FE35-5D4D-2720747F56C5}"/>
          </ac:cxnSpMkLst>
        </pc:cxnChg>
        <pc:cxnChg chg="del mod">
          <ac:chgData name="Jonathan  Cosme" userId="272d5a2a-eea8-4805-b974-3aa4aa9a913a" providerId="ADAL" clId="{8B709AF1-E7CF-40E1-8764-9E33A694DC26}" dt="2022-09-01T14:00:59.469" v="64" actId="478"/>
          <ac:cxnSpMkLst>
            <pc:docMk/>
            <pc:sldMk cId="2974419571" sldId="1281"/>
            <ac:cxnSpMk id="13" creationId="{38093C88-3AC0-B415-75DA-4720FC501DF4}"/>
          </ac:cxnSpMkLst>
        </pc:cxnChg>
      </pc:sldChg>
      <pc:sldChg chg="add">
        <pc:chgData name="Jonathan  Cosme" userId="272d5a2a-eea8-4805-b974-3aa4aa9a913a" providerId="ADAL" clId="{8B709AF1-E7CF-40E1-8764-9E33A694DC26}" dt="2022-09-01T14:00:50.857" v="60"/>
        <pc:sldMkLst>
          <pc:docMk/>
          <pc:sldMk cId="1078822637" sldId="1282"/>
        </pc:sldMkLst>
      </pc:sldChg>
      <pc:sldChg chg="delSp modSp add mod">
        <pc:chgData name="Jonathan  Cosme" userId="272d5a2a-eea8-4805-b974-3aa4aa9a913a" providerId="ADAL" clId="{8B709AF1-E7CF-40E1-8764-9E33A694DC26}" dt="2022-09-01T14:02:23.340" v="75" actId="478"/>
        <pc:sldMkLst>
          <pc:docMk/>
          <pc:sldMk cId="1084510357" sldId="1283"/>
        </pc:sldMkLst>
        <pc:spChg chg="del">
          <ac:chgData name="Jonathan  Cosme" userId="272d5a2a-eea8-4805-b974-3aa4aa9a913a" providerId="ADAL" clId="{8B709AF1-E7CF-40E1-8764-9E33A694DC26}" dt="2022-09-01T14:02:23.340" v="75" actId="478"/>
          <ac:spMkLst>
            <pc:docMk/>
            <pc:sldMk cId="1084510357" sldId="1283"/>
            <ac:spMk id="9" creationId="{EC2C8E20-FCD2-346A-87B9-9C23CA210CB9}"/>
          </ac:spMkLst>
        </pc:spChg>
        <pc:spChg chg="del">
          <ac:chgData name="Jonathan  Cosme" userId="272d5a2a-eea8-4805-b974-3aa4aa9a913a" providerId="ADAL" clId="{8B709AF1-E7CF-40E1-8764-9E33A694DC26}" dt="2022-09-01T14:02:23.340" v="75" actId="478"/>
          <ac:spMkLst>
            <pc:docMk/>
            <pc:sldMk cId="1084510357" sldId="1283"/>
            <ac:spMk id="35" creationId="{6F0611B0-A005-7FA0-5496-94B7CA0009CF}"/>
          </ac:spMkLst>
        </pc:spChg>
        <pc:spChg chg="del">
          <ac:chgData name="Jonathan  Cosme" userId="272d5a2a-eea8-4805-b974-3aa4aa9a913a" providerId="ADAL" clId="{8B709AF1-E7CF-40E1-8764-9E33A694DC26}" dt="2022-09-01T14:02:23.340" v="75" actId="478"/>
          <ac:spMkLst>
            <pc:docMk/>
            <pc:sldMk cId="1084510357" sldId="1283"/>
            <ac:spMk id="39" creationId="{38D20EFF-6E85-1252-72F0-14AF1219E4E8}"/>
          </ac:spMkLst>
        </pc:spChg>
        <pc:spChg chg="del">
          <ac:chgData name="Jonathan  Cosme" userId="272d5a2a-eea8-4805-b974-3aa4aa9a913a" providerId="ADAL" clId="{8B709AF1-E7CF-40E1-8764-9E33A694DC26}" dt="2022-09-01T14:02:23.340" v="75" actId="478"/>
          <ac:spMkLst>
            <pc:docMk/>
            <pc:sldMk cId="1084510357" sldId="1283"/>
            <ac:spMk id="40" creationId="{2DDFD436-4517-90C7-3A6C-F43B144300C8}"/>
          </ac:spMkLst>
        </pc:spChg>
        <pc:cxnChg chg="del mod">
          <ac:chgData name="Jonathan  Cosme" userId="272d5a2a-eea8-4805-b974-3aa4aa9a913a" providerId="ADAL" clId="{8B709AF1-E7CF-40E1-8764-9E33A694DC26}" dt="2022-09-01T14:02:23.340" v="75" actId="478"/>
          <ac:cxnSpMkLst>
            <pc:docMk/>
            <pc:sldMk cId="1084510357" sldId="1283"/>
            <ac:cxnSpMk id="47" creationId="{302707C7-A52D-9173-41FF-E9773CA3162B}"/>
          </ac:cxnSpMkLst>
        </pc:cxnChg>
        <pc:cxnChg chg="del mod">
          <ac:chgData name="Jonathan  Cosme" userId="272d5a2a-eea8-4805-b974-3aa4aa9a913a" providerId="ADAL" clId="{8B709AF1-E7CF-40E1-8764-9E33A694DC26}" dt="2022-09-01T14:02:23.340" v="75" actId="478"/>
          <ac:cxnSpMkLst>
            <pc:docMk/>
            <pc:sldMk cId="1084510357" sldId="1283"/>
            <ac:cxnSpMk id="51" creationId="{80ACF78C-7C9F-C3F7-6968-011A1C9543D3}"/>
          </ac:cxnSpMkLst>
        </pc:cxnChg>
      </pc:sldChg>
      <pc:sldChg chg="delSp modSp add mod">
        <pc:chgData name="Jonathan  Cosme" userId="272d5a2a-eea8-4805-b974-3aa4aa9a913a" providerId="ADAL" clId="{8B709AF1-E7CF-40E1-8764-9E33A694DC26}" dt="2022-09-01T14:02:01.681" v="73" actId="478"/>
        <pc:sldMkLst>
          <pc:docMk/>
          <pc:sldMk cId="3478842312" sldId="1284"/>
        </pc:sldMkLst>
        <pc:spChg chg="del">
          <ac:chgData name="Jonathan  Cosme" userId="272d5a2a-eea8-4805-b974-3aa4aa9a913a" providerId="ADAL" clId="{8B709AF1-E7CF-40E1-8764-9E33A694DC26}" dt="2022-09-01T14:02:01.681" v="73" actId="478"/>
          <ac:spMkLst>
            <pc:docMk/>
            <pc:sldMk cId="3478842312" sldId="1284"/>
            <ac:spMk id="23" creationId="{B5A2C639-6AE4-A4A6-C14A-23526DAA48B3}"/>
          </ac:spMkLst>
        </pc:spChg>
        <pc:spChg chg="del">
          <ac:chgData name="Jonathan  Cosme" userId="272d5a2a-eea8-4805-b974-3aa4aa9a913a" providerId="ADAL" clId="{8B709AF1-E7CF-40E1-8764-9E33A694DC26}" dt="2022-09-01T14:01:59.180" v="72" actId="478"/>
          <ac:spMkLst>
            <pc:docMk/>
            <pc:sldMk cId="3478842312" sldId="1284"/>
            <ac:spMk id="25" creationId="{29265FFE-8068-56D4-8D1E-4346A48D6311}"/>
          </ac:spMkLst>
        </pc:spChg>
        <pc:cxnChg chg="del mod">
          <ac:chgData name="Jonathan  Cosme" userId="272d5a2a-eea8-4805-b974-3aa4aa9a913a" providerId="ADAL" clId="{8B709AF1-E7CF-40E1-8764-9E33A694DC26}" dt="2022-09-01T14:02:01.681" v="73" actId="478"/>
          <ac:cxnSpMkLst>
            <pc:docMk/>
            <pc:sldMk cId="3478842312" sldId="1284"/>
            <ac:cxnSpMk id="30" creationId="{5E4C1BE7-1717-B551-38A6-EC5E89A92332}"/>
          </ac:cxnSpMkLst>
        </pc:cxnChg>
      </pc:sldChg>
      <pc:sldChg chg="add">
        <pc:chgData name="Jonathan  Cosme" userId="272d5a2a-eea8-4805-b974-3aa4aa9a913a" providerId="ADAL" clId="{8B709AF1-E7CF-40E1-8764-9E33A694DC26}" dt="2022-09-01T14:01:53.235" v="71"/>
        <pc:sldMkLst>
          <pc:docMk/>
          <pc:sldMk cId="2267308199" sldId="1285"/>
        </pc:sldMkLst>
      </pc:sldChg>
      <pc:sldChg chg="delSp modSp add mod">
        <pc:chgData name="Jonathan  Cosme" userId="272d5a2a-eea8-4805-b974-3aa4aa9a913a" providerId="ADAL" clId="{8B709AF1-E7CF-40E1-8764-9E33A694DC26}" dt="2022-09-01T14:03:28.437" v="81" actId="478"/>
        <pc:sldMkLst>
          <pc:docMk/>
          <pc:sldMk cId="169640199" sldId="1286"/>
        </pc:sldMkLst>
        <pc:spChg chg="del">
          <ac:chgData name="Jonathan  Cosme" userId="272d5a2a-eea8-4805-b974-3aa4aa9a913a" providerId="ADAL" clId="{8B709AF1-E7CF-40E1-8764-9E33A694DC26}" dt="2022-09-01T14:03:28.437" v="81" actId="478"/>
          <ac:spMkLst>
            <pc:docMk/>
            <pc:sldMk cId="169640199" sldId="1286"/>
            <ac:spMk id="35" creationId="{6F0611B0-A005-7FA0-5496-94B7CA0009CF}"/>
          </ac:spMkLst>
        </pc:spChg>
        <pc:spChg chg="del">
          <ac:chgData name="Jonathan  Cosme" userId="272d5a2a-eea8-4805-b974-3aa4aa9a913a" providerId="ADAL" clId="{8B709AF1-E7CF-40E1-8764-9E33A694DC26}" dt="2022-09-01T14:03:28.437" v="81" actId="478"/>
          <ac:spMkLst>
            <pc:docMk/>
            <pc:sldMk cId="169640199" sldId="1286"/>
            <ac:spMk id="40" creationId="{2DDFD436-4517-90C7-3A6C-F43B144300C8}"/>
          </ac:spMkLst>
        </pc:spChg>
        <pc:cxnChg chg="del mod">
          <ac:chgData name="Jonathan  Cosme" userId="272d5a2a-eea8-4805-b974-3aa4aa9a913a" providerId="ADAL" clId="{8B709AF1-E7CF-40E1-8764-9E33A694DC26}" dt="2022-09-01T14:03:28.437" v="81" actId="478"/>
          <ac:cxnSpMkLst>
            <pc:docMk/>
            <pc:sldMk cId="169640199" sldId="1286"/>
            <ac:cxnSpMk id="51" creationId="{80ACF78C-7C9F-C3F7-6968-011A1C9543D3}"/>
          </ac:cxnSpMkLst>
        </pc:cxnChg>
      </pc:sldChg>
      <pc:sldChg chg="delSp modSp add mod ord">
        <pc:chgData name="Jonathan  Cosme" userId="272d5a2a-eea8-4805-b974-3aa4aa9a913a" providerId="ADAL" clId="{8B709AF1-E7CF-40E1-8764-9E33A694DC26}" dt="2022-09-01T14:02:33.222" v="79"/>
        <pc:sldMkLst>
          <pc:docMk/>
          <pc:sldMk cId="2708737427" sldId="1287"/>
        </pc:sldMkLst>
        <pc:spChg chg="del">
          <ac:chgData name="Jonathan  Cosme" userId="272d5a2a-eea8-4805-b974-3aa4aa9a913a" providerId="ADAL" clId="{8B709AF1-E7CF-40E1-8764-9E33A694DC26}" dt="2022-09-01T14:02:30.426" v="77" actId="478"/>
          <ac:spMkLst>
            <pc:docMk/>
            <pc:sldMk cId="2708737427" sldId="1287"/>
            <ac:spMk id="34" creationId="{0DC5143A-9759-2AF3-BAA4-375E60E83B14}"/>
          </ac:spMkLst>
        </pc:spChg>
        <pc:spChg chg="del">
          <ac:chgData name="Jonathan  Cosme" userId="272d5a2a-eea8-4805-b974-3aa4aa9a913a" providerId="ADAL" clId="{8B709AF1-E7CF-40E1-8764-9E33A694DC26}" dt="2022-09-01T14:02:30.426" v="77" actId="478"/>
          <ac:spMkLst>
            <pc:docMk/>
            <pc:sldMk cId="2708737427" sldId="1287"/>
            <ac:spMk id="38" creationId="{EDEEE5D8-5BFB-62F9-83A3-825057FC4174}"/>
          </ac:spMkLst>
        </pc:spChg>
        <pc:cxnChg chg="del mod">
          <ac:chgData name="Jonathan  Cosme" userId="272d5a2a-eea8-4805-b974-3aa4aa9a913a" providerId="ADAL" clId="{8B709AF1-E7CF-40E1-8764-9E33A694DC26}" dt="2022-09-01T14:02:30.426" v="77" actId="478"/>
          <ac:cxnSpMkLst>
            <pc:docMk/>
            <pc:sldMk cId="2708737427" sldId="1287"/>
            <ac:cxnSpMk id="44" creationId="{64A79845-4B6F-6A75-EABA-24A537960E03}"/>
          </ac:cxnSpMkLst>
        </pc:cxnChg>
      </pc:sldChg>
      <pc:sldChg chg="add">
        <pc:chgData name="Jonathan  Cosme" userId="272d5a2a-eea8-4805-b974-3aa4aa9a913a" providerId="ADAL" clId="{8B709AF1-E7CF-40E1-8764-9E33A694DC26}" dt="2022-09-01T14:03:23.109" v="80"/>
        <pc:sldMkLst>
          <pc:docMk/>
          <pc:sldMk cId="867543049" sldId="1288"/>
        </pc:sldMkLst>
      </pc:sldChg>
      <pc:sldChg chg="modSp add mod">
        <pc:chgData name="Jonathan  Cosme" userId="272d5a2a-eea8-4805-b974-3aa4aa9a913a" providerId="ADAL" clId="{8B709AF1-E7CF-40E1-8764-9E33A694DC26}" dt="2022-09-01T14:23:39.756" v="181" actId="1076"/>
        <pc:sldMkLst>
          <pc:docMk/>
          <pc:sldMk cId="2957776780" sldId="1289"/>
        </pc:sldMkLst>
        <pc:spChg chg="mod">
          <ac:chgData name="Jonathan  Cosme" userId="272d5a2a-eea8-4805-b974-3aa4aa9a913a" providerId="ADAL" clId="{8B709AF1-E7CF-40E1-8764-9E33A694DC26}" dt="2022-09-01T14:23:39.756" v="181" actId="1076"/>
          <ac:spMkLst>
            <pc:docMk/>
            <pc:sldMk cId="2957776780" sldId="1289"/>
            <ac:spMk id="710" creationId="{00000000-0000-0000-0000-000000000000}"/>
          </ac:spMkLst>
        </pc:spChg>
      </pc:sldChg>
      <pc:sldChg chg="delSp modSp add mod">
        <pc:chgData name="Jonathan  Cosme" userId="272d5a2a-eea8-4805-b974-3aa4aa9a913a" providerId="ADAL" clId="{8B709AF1-E7CF-40E1-8764-9E33A694DC26}" dt="2022-09-01T14:05:15.907" v="103" actId="478"/>
        <pc:sldMkLst>
          <pc:docMk/>
          <pc:sldMk cId="1942676706" sldId="1290"/>
        </pc:sldMkLst>
        <pc:spChg chg="del">
          <ac:chgData name="Jonathan  Cosme" userId="272d5a2a-eea8-4805-b974-3aa4aa9a913a" providerId="ADAL" clId="{8B709AF1-E7CF-40E1-8764-9E33A694DC26}" dt="2022-09-01T14:05:15.907" v="103" actId="478"/>
          <ac:spMkLst>
            <pc:docMk/>
            <pc:sldMk cId="1942676706" sldId="1290"/>
            <ac:spMk id="10" creationId="{F18AAD66-8C7F-1517-6769-7FB7338E442E}"/>
          </ac:spMkLst>
        </pc:spChg>
        <pc:cxnChg chg="del mod">
          <ac:chgData name="Jonathan  Cosme" userId="272d5a2a-eea8-4805-b974-3aa4aa9a913a" providerId="ADAL" clId="{8B709AF1-E7CF-40E1-8764-9E33A694DC26}" dt="2022-09-01T14:05:15.907" v="103" actId="478"/>
          <ac:cxnSpMkLst>
            <pc:docMk/>
            <pc:sldMk cId="1942676706" sldId="1290"/>
            <ac:cxnSpMk id="17" creationId="{EFC1CC3D-9E0C-3E10-36F6-355A447A9324}"/>
          </ac:cxnSpMkLst>
        </pc:cxnChg>
      </pc:sldChg>
      <pc:sldChg chg="delSp modSp add mod">
        <pc:chgData name="Jonathan  Cosme" userId="272d5a2a-eea8-4805-b974-3aa4aa9a913a" providerId="ADAL" clId="{8B709AF1-E7CF-40E1-8764-9E33A694DC26}" dt="2022-09-01T14:04:58.661" v="101" actId="478"/>
        <pc:sldMkLst>
          <pc:docMk/>
          <pc:sldMk cId="2805682267" sldId="1291"/>
        </pc:sldMkLst>
        <pc:spChg chg="del topLvl">
          <ac:chgData name="Jonathan  Cosme" userId="272d5a2a-eea8-4805-b974-3aa4aa9a913a" providerId="ADAL" clId="{8B709AF1-E7CF-40E1-8764-9E33A694DC26}" dt="2022-09-01T14:04:58.661" v="101" actId="478"/>
          <ac:spMkLst>
            <pc:docMk/>
            <pc:sldMk cId="2805682267" sldId="1291"/>
            <ac:spMk id="2" creationId="{FC001088-140A-9BEA-CEA4-4630A7D23079}"/>
          </ac:spMkLst>
        </pc:spChg>
        <pc:spChg chg="del">
          <ac:chgData name="Jonathan  Cosme" userId="272d5a2a-eea8-4805-b974-3aa4aa9a913a" providerId="ADAL" clId="{8B709AF1-E7CF-40E1-8764-9E33A694DC26}" dt="2022-09-01T14:04:54.833" v="100" actId="478"/>
          <ac:spMkLst>
            <pc:docMk/>
            <pc:sldMk cId="2805682267" sldId="1291"/>
            <ac:spMk id="6" creationId="{0EF62412-D7ED-D626-CC63-6053001DEE7D}"/>
          </ac:spMkLst>
        </pc:spChg>
        <pc:grpChg chg="del">
          <ac:chgData name="Jonathan  Cosme" userId="272d5a2a-eea8-4805-b974-3aa4aa9a913a" providerId="ADAL" clId="{8B709AF1-E7CF-40E1-8764-9E33A694DC26}" dt="2022-09-01T14:04:58.661" v="101" actId="478"/>
          <ac:grpSpMkLst>
            <pc:docMk/>
            <pc:sldMk cId="2805682267" sldId="1291"/>
            <ac:grpSpMk id="3" creationId="{22133461-32B3-78FB-D40D-E154707574F4}"/>
          </ac:grpSpMkLst>
        </pc:grpChg>
        <pc:picChg chg="topLvl">
          <ac:chgData name="Jonathan  Cosme" userId="272d5a2a-eea8-4805-b974-3aa4aa9a913a" providerId="ADAL" clId="{8B709AF1-E7CF-40E1-8764-9E33A694DC26}" dt="2022-09-01T14:04:58.661" v="101" actId="478"/>
          <ac:picMkLst>
            <pc:docMk/>
            <pc:sldMk cId="2805682267" sldId="1291"/>
            <ac:picMk id="3076" creationId="{1A2CF240-7663-8A8D-98A0-3A017874E2F4}"/>
          </ac:picMkLst>
        </pc:picChg>
        <pc:cxnChg chg="del mod">
          <ac:chgData name="Jonathan  Cosme" userId="272d5a2a-eea8-4805-b974-3aa4aa9a913a" providerId="ADAL" clId="{8B709AF1-E7CF-40E1-8764-9E33A694DC26}" dt="2022-09-01T14:04:54.833" v="100" actId="478"/>
          <ac:cxnSpMkLst>
            <pc:docMk/>
            <pc:sldMk cId="2805682267" sldId="1291"/>
            <ac:cxnSpMk id="7" creationId="{C7D079AE-5378-05F9-DA62-833D4416EA6E}"/>
          </ac:cxnSpMkLst>
        </pc:cxnChg>
      </pc:sldChg>
      <pc:sldChg chg="add">
        <pc:chgData name="Jonathan  Cosme" userId="272d5a2a-eea8-4805-b974-3aa4aa9a913a" providerId="ADAL" clId="{8B709AF1-E7CF-40E1-8764-9E33A694DC26}" dt="2022-09-01T14:04:49.676" v="99"/>
        <pc:sldMkLst>
          <pc:docMk/>
          <pc:sldMk cId="43335827" sldId="1292"/>
        </pc:sldMkLst>
      </pc:sldChg>
      <pc:sldChg chg="add">
        <pc:chgData name="Jonathan  Cosme" userId="272d5a2a-eea8-4805-b974-3aa4aa9a913a" providerId="ADAL" clId="{8B709AF1-E7CF-40E1-8764-9E33A694DC26}" dt="2022-09-01T14:05:12.083" v="102"/>
        <pc:sldMkLst>
          <pc:docMk/>
          <pc:sldMk cId="1918967319" sldId="1293"/>
        </pc:sldMkLst>
      </pc:sldChg>
      <pc:sldChg chg="delSp add mod">
        <pc:chgData name="Jonathan  Cosme" userId="272d5a2a-eea8-4805-b974-3aa4aa9a913a" providerId="ADAL" clId="{8B709AF1-E7CF-40E1-8764-9E33A694DC26}" dt="2022-09-01T14:06:36.306" v="112" actId="478"/>
        <pc:sldMkLst>
          <pc:docMk/>
          <pc:sldMk cId="509993997" sldId="1294"/>
        </pc:sldMkLst>
        <pc:spChg chg="del">
          <ac:chgData name="Jonathan  Cosme" userId="272d5a2a-eea8-4805-b974-3aa4aa9a913a" providerId="ADAL" clId="{8B709AF1-E7CF-40E1-8764-9E33A694DC26}" dt="2022-09-01T14:06:36.306" v="112" actId="478"/>
          <ac:spMkLst>
            <pc:docMk/>
            <pc:sldMk cId="509993997" sldId="1294"/>
            <ac:spMk id="15" creationId="{79B8DAB9-4168-2812-CB02-B97E316DCA73}"/>
          </ac:spMkLst>
        </pc:spChg>
        <pc:spChg chg="del">
          <ac:chgData name="Jonathan  Cosme" userId="272d5a2a-eea8-4805-b974-3aa4aa9a913a" providerId="ADAL" clId="{8B709AF1-E7CF-40E1-8764-9E33A694DC26}" dt="2022-09-01T14:06:36.306" v="112" actId="478"/>
          <ac:spMkLst>
            <pc:docMk/>
            <pc:sldMk cId="509993997" sldId="1294"/>
            <ac:spMk id="16" creationId="{66BDFA3B-F37B-08D7-9320-1C69F874BBF2}"/>
          </ac:spMkLst>
        </pc:spChg>
        <pc:spChg chg="del">
          <ac:chgData name="Jonathan  Cosme" userId="272d5a2a-eea8-4805-b974-3aa4aa9a913a" providerId="ADAL" clId="{8B709AF1-E7CF-40E1-8764-9E33A694DC26}" dt="2022-09-01T14:06:36.306" v="112" actId="478"/>
          <ac:spMkLst>
            <pc:docMk/>
            <pc:sldMk cId="509993997" sldId="1294"/>
            <ac:spMk id="18" creationId="{06773425-6814-6CC7-95FA-E52BBCE413FC}"/>
          </ac:spMkLst>
        </pc:spChg>
        <pc:spChg chg="del">
          <ac:chgData name="Jonathan  Cosme" userId="272d5a2a-eea8-4805-b974-3aa4aa9a913a" providerId="ADAL" clId="{8B709AF1-E7CF-40E1-8764-9E33A694DC26}" dt="2022-09-01T14:06:36.306" v="112" actId="478"/>
          <ac:spMkLst>
            <pc:docMk/>
            <pc:sldMk cId="509993997" sldId="1294"/>
            <ac:spMk id="19" creationId="{8486C634-9A50-E327-45CC-4AD298A9CC73}"/>
          </ac:spMkLst>
        </pc:spChg>
      </pc:sldChg>
      <pc:sldChg chg="delSp modSp add mod">
        <pc:chgData name="Jonathan  Cosme" userId="272d5a2a-eea8-4805-b974-3aa4aa9a913a" providerId="ADAL" clId="{8B709AF1-E7CF-40E1-8764-9E33A694DC26}" dt="2022-09-01T14:05:56.509" v="110" actId="113"/>
        <pc:sldMkLst>
          <pc:docMk/>
          <pc:sldMk cId="2954143431" sldId="1295"/>
        </pc:sldMkLst>
        <pc:spChg chg="mod">
          <ac:chgData name="Jonathan  Cosme" userId="272d5a2a-eea8-4805-b974-3aa4aa9a913a" providerId="ADAL" clId="{8B709AF1-E7CF-40E1-8764-9E33A694DC26}" dt="2022-09-01T14:05:56.509" v="110" actId="113"/>
          <ac:spMkLst>
            <pc:docMk/>
            <pc:sldMk cId="2954143431" sldId="1295"/>
            <ac:spMk id="12" creationId="{1B45AA17-1693-C9FC-4F2B-F1BDD6FFBA69}"/>
          </ac:spMkLst>
        </pc:spChg>
        <pc:picChg chg="del">
          <ac:chgData name="Jonathan  Cosme" userId="272d5a2a-eea8-4805-b974-3aa4aa9a913a" providerId="ADAL" clId="{8B709AF1-E7CF-40E1-8764-9E33A694DC26}" dt="2022-09-01T14:05:48.447" v="109" actId="478"/>
          <ac:picMkLst>
            <pc:docMk/>
            <pc:sldMk cId="2954143431" sldId="1295"/>
            <ac:picMk id="11" creationId="{D91C862F-D22F-DD38-3BA2-2A7351538350}"/>
          </ac:picMkLst>
        </pc:picChg>
      </pc:sldChg>
      <pc:sldChg chg="add">
        <pc:chgData name="Jonathan  Cosme" userId="272d5a2a-eea8-4805-b974-3aa4aa9a913a" providerId="ADAL" clId="{8B709AF1-E7CF-40E1-8764-9E33A694DC26}" dt="2022-09-01T14:05:46.992" v="108"/>
        <pc:sldMkLst>
          <pc:docMk/>
          <pc:sldMk cId="2307195941" sldId="1296"/>
        </pc:sldMkLst>
      </pc:sldChg>
      <pc:sldChg chg="delSp modSp add mod">
        <pc:chgData name="Jonathan  Cosme" userId="272d5a2a-eea8-4805-b974-3aa4aa9a913a" providerId="ADAL" clId="{8B709AF1-E7CF-40E1-8764-9E33A694DC26}" dt="2022-09-01T14:06:56.216" v="117" actId="20577"/>
        <pc:sldMkLst>
          <pc:docMk/>
          <pc:sldMk cId="356593417" sldId="1297"/>
        </pc:sldMkLst>
        <pc:spChg chg="mod">
          <ac:chgData name="Jonathan  Cosme" userId="272d5a2a-eea8-4805-b974-3aa4aa9a913a" providerId="ADAL" clId="{8B709AF1-E7CF-40E1-8764-9E33A694DC26}" dt="2022-09-01T14:06:56.216" v="117" actId="20577"/>
          <ac:spMkLst>
            <pc:docMk/>
            <pc:sldMk cId="356593417" sldId="1297"/>
            <ac:spMk id="15" creationId="{79B8DAB9-4168-2812-CB02-B97E316DCA73}"/>
          </ac:spMkLst>
        </pc:spChg>
        <pc:spChg chg="del">
          <ac:chgData name="Jonathan  Cosme" userId="272d5a2a-eea8-4805-b974-3aa4aa9a913a" providerId="ADAL" clId="{8B709AF1-E7CF-40E1-8764-9E33A694DC26}" dt="2022-09-01T14:06:46.215" v="114" actId="478"/>
          <ac:spMkLst>
            <pc:docMk/>
            <pc:sldMk cId="356593417" sldId="1297"/>
            <ac:spMk id="16" creationId="{66BDFA3B-F37B-08D7-9320-1C69F874BBF2}"/>
          </ac:spMkLst>
        </pc:spChg>
        <pc:spChg chg="del">
          <ac:chgData name="Jonathan  Cosme" userId="272d5a2a-eea8-4805-b974-3aa4aa9a913a" providerId="ADAL" clId="{8B709AF1-E7CF-40E1-8764-9E33A694DC26}" dt="2022-09-01T14:06:46.215" v="114" actId="478"/>
          <ac:spMkLst>
            <pc:docMk/>
            <pc:sldMk cId="356593417" sldId="1297"/>
            <ac:spMk id="18" creationId="{06773425-6814-6CC7-95FA-E52BBCE413FC}"/>
          </ac:spMkLst>
        </pc:spChg>
        <pc:spChg chg="del">
          <ac:chgData name="Jonathan  Cosme" userId="272d5a2a-eea8-4805-b974-3aa4aa9a913a" providerId="ADAL" clId="{8B709AF1-E7CF-40E1-8764-9E33A694DC26}" dt="2022-09-01T14:06:46.215" v="114" actId="478"/>
          <ac:spMkLst>
            <pc:docMk/>
            <pc:sldMk cId="356593417" sldId="1297"/>
            <ac:spMk id="19" creationId="{8486C634-9A50-E327-45CC-4AD298A9CC73}"/>
          </ac:spMkLst>
        </pc:spChg>
      </pc:sldChg>
      <pc:sldChg chg="delSp add mod">
        <pc:chgData name="Jonathan  Cosme" userId="272d5a2a-eea8-4805-b974-3aa4aa9a913a" providerId="ADAL" clId="{8B709AF1-E7CF-40E1-8764-9E33A694DC26}" dt="2022-09-01T14:07:43.469" v="123" actId="478"/>
        <pc:sldMkLst>
          <pc:docMk/>
          <pc:sldMk cId="3206031774" sldId="1298"/>
        </pc:sldMkLst>
        <pc:spChg chg="del">
          <ac:chgData name="Jonathan  Cosme" userId="272d5a2a-eea8-4805-b974-3aa4aa9a913a" providerId="ADAL" clId="{8B709AF1-E7CF-40E1-8764-9E33A694DC26}" dt="2022-09-01T14:07:43.469" v="123" actId="478"/>
          <ac:spMkLst>
            <pc:docMk/>
            <pc:sldMk cId="3206031774" sldId="1298"/>
            <ac:spMk id="18" creationId="{06773425-6814-6CC7-95FA-E52BBCE413FC}"/>
          </ac:spMkLst>
        </pc:spChg>
        <pc:spChg chg="del">
          <ac:chgData name="Jonathan  Cosme" userId="272d5a2a-eea8-4805-b974-3aa4aa9a913a" providerId="ADAL" clId="{8B709AF1-E7CF-40E1-8764-9E33A694DC26}" dt="2022-09-01T14:07:43.469" v="123" actId="478"/>
          <ac:spMkLst>
            <pc:docMk/>
            <pc:sldMk cId="3206031774" sldId="1298"/>
            <ac:spMk id="19" creationId="{8486C634-9A50-E327-45CC-4AD298A9CC73}"/>
          </ac:spMkLst>
        </pc:spChg>
      </pc:sldChg>
      <pc:sldChg chg="modSp add mod">
        <pc:chgData name="Jonathan  Cosme" userId="272d5a2a-eea8-4805-b974-3aa4aa9a913a" providerId="ADAL" clId="{8B709AF1-E7CF-40E1-8764-9E33A694DC26}" dt="2022-09-01T14:07:04.245" v="121" actId="6549"/>
        <pc:sldMkLst>
          <pc:docMk/>
          <pc:sldMk cId="1394775253" sldId="1299"/>
        </pc:sldMkLst>
        <pc:spChg chg="mod">
          <ac:chgData name="Jonathan  Cosme" userId="272d5a2a-eea8-4805-b974-3aa4aa9a913a" providerId="ADAL" clId="{8B709AF1-E7CF-40E1-8764-9E33A694DC26}" dt="2022-09-01T14:07:04.245" v="121" actId="6549"/>
          <ac:spMkLst>
            <pc:docMk/>
            <pc:sldMk cId="1394775253" sldId="1299"/>
            <ac:spMk id="15" creationId="{79B8DAB9-4168-2812-CB02-B97E316DCA73}"/>
          </ac:spMkLst>
        </pc:spChg>
      </pc:sldChg>
      <pc:sldChg chg="add">
        <pc:chgData name="Jonathan  Cosme" userId="272d5a2a-eea8-4805-b974-3aa4aa9a913a" providerId="ADAL" clId="{8B709AF1-E7CF-40E1-8764-9E33A694DC26}" dt="2022-09-01T14:06:51.405" v="116"/>
        <pc:sldMkLst>
          <pc:docMk/>
          <pc:sldMk cId="2085562876" sldId="1300"/>
        </pc:sldMkLst>
      </pc:sldChg>
      <pc:sldChg chg="add">
        <pc:chgData name="Jonathan  Cosme" userId="272d5a2a-eea8-4805-b974-3aa4aa9a913a" providerId="ADAL" clId="{8B709AF1-E7CF-40E1-8764-9E33A694DC26}" dt="2022-09-01T14:07:40.169" v="122"/>
        <pc:sldMkLst>
          <pc:docMk/>
          <pc:sldMk cId="2858042903" sldId="1301"/>
        </pc:sldMkLst>
      </pc:sldChg>
      <pc:sldChg chg="delSp modSp add mod">
        <pc:chgData name="Jonathan  Cosme" userId="272d5a2a-eea8-4805-b974-3aa4aa9a913a" providerId="ADAL" clId="{8B709AF1-E7CF-40E1-8764-9E33A694DC26}" dt="2022-09-01T14:14:58.907" v="132" actId="478"/>
        <pc:sldMkLst>
          <pc:docMk/>
          <pc:sldMk cId="681683875" sldId="1302"/>
        </pc:sldMkLst>
        <pc:spChg chg="del">
          <ac:chgData name="Jonathan  Cosme" userId="272d5a2a-eea8-4805-b974-3aa4aa9a913a" providerId="ADAL" clId="{8B709AF1-E7CF-40E1-8764-9E33A694DC26}" dt="2022-09-01T14:14:56.422" v="131" actId="478"/>
          <ac:spMkLst>
            <pc:docMk/>
            <pc:sldMk cId="681683875" sldId="1302"/>
            <ac:spMk id="2" creationId="{0E6D057B-4795-054E-2473-FA747B4B4513}"/>
          </ac:spMkLst>
        </pc:spChg>
        <pc:spChg chg="del">
          <ac:chgData name="Jonathan  Cosme" userId="272d5a2a-eea8-4805-b974-3aa4aa9a913a" providerId="ADAL" clId="{8B709AF1-E7CF-40E1-8764-9E33A694DC26}" dt="2022-09-01T14:14:56.422" v="131" actId="478"/>
          <ac:spMkLst>
            <pc:docMk/>
            <pc:sldMk cId="681683875" sldId="1302"/>
            <ac:spMk id="3" creationId="{770662E3-84A7-DAAD-0258-6CD54A99CBE1}"/>
          </ac:spMkLst>
        </pc:spChg>
        <pc:spChg chg="del">
          <ac:chgData name="Jonathan  Cosme" userId="272d5a2a-eea8-4805-b974-3aa4aa9a913a" providerId="ADAL" clId="{8B709AF1-E7CF-40E1-8764-9E33A694DC26}" dt="2022-09-01T14:14:58.907" v="132" actId="478"/>
          <ac:spMkLst>
            <pc:docMk/>
            <pc:sldMk cId="681683875" sldId="1302"/>
            <ac:spMk id="4" creationId="{A1C683BE-CF76-CEFF-0CB0-2F006AF34E10}"/>
          </ac:spMkLst>
        </pc:spChg>
        <pc:spChg chg="mod topLvl">
          <ac:chgData name="Jonathan  Cosme" userId="272d5a2a-eea8-4805-b974-3aa4aa9a913a" providerId="ADAL" clId="{8B709AF1-E7CF-40E1-8764-9E33A694DC26}" dt="2022-09-01T14:14:23.490" v="127" actId="165"/>
          <ac:spMkLst>
            <pc:docMk/>
            <pc:sldMk cId="681683875" sldId="1302"/>
            <ac:spMk id="5" creationId="{763A5DC4-2BF6-A39E-4AE8-D2CA9E164EC0}"/>
          </ac:spMkLst>
        </pc:spChg>
        <pc:spChg chg="del mod topLvl">
          <ac:chgData name="Jonathan  Cosme" userId="272d5a2a-eea8-4805-b974-3aa4aa9a913a" providerId="ADAL" clId="{8B709AF1-E7CF-40E1-8764-9E33A694DC26}" dt="2022-09-01T14:14:56.422" v="131" actId="478"/>
          <ac:spMkLst>
            <pc:docMk/>
            <pc:sldMk cId="681683875" sldId="1302"/>
            <ac:spMk id="10" creationId="{EB018CC4-FB68-7203-6FDC-5C857C0B0E26}"/>
          </ac:spMkLst>
        </pc:spChg>
        <pc:spChg chg="del mod topLvl">
          <ac:chgData name="Jonathan  Cosme" userId="272d5a2a-eea8-4805-b974-3aa4aa9a913a" providerId="ADAL" clId="{8B709AF1-E7CF-40E1-8764-9E33A694DC26}" dt="2022-09-01T14:14:56.422" v="131" actId="478"/>
          <ac:spMkLst>
            <pc:docMk/>
            <pc:sldMk cId="681683875" sldId="1302"/>
            <ac:spMk id="17" creationId="{F19A40FF-B256-AC6C-6078-40F47CB15F38}"/>
          </ac:spMkLst>
        </pc:spChg>
        <pc:spChg chg="del mod topLvl">
          <ac:chgData name="Jonathan  Cosme" userId="272d5a2a-eea8-4805-b974-3aa4aa9a913a" providerId="ADAL" clId="{8B709AF1-E7CF-40E1-8764-9E33A694DC26}" dt="2022-09-01T14:14:58.907" v="132" actId="478"/>
          <ac:spMkLst>
            <pc:docMk/>
            <pc:sldMk cId="681683875" sldId="1302"/>
            <ac:spMk id="18" creationId="{272AC804-99EF-8BA6-D8E3-1E79AF1FA046}"/>
          </ac:spMkLst>
        </pc:spChg>
        <pc:grpChg chg="del">
          <ac:chgData name="Jonathan  Cosme" userId="272d5a2a-eea8-4805-b974-3aa4aa9a913a" providerId="ADAL" clId="{8B709AF1-E7CF-40E1-8764-9E33A694DC26}" dt="2022-09-01T14:14:23.490" v="127" actId="165"/>
          <ac:grpSpMkLst>
            <pc:docMk/>
            <pc:sldMk cId="681683875" sldId="1302"/>
            <ac:grpSpMk id="27" creationId="{5EAB0CA9-6741-278D-663C-E09D6EE7D339}"/>
          </ac:grpSpMkLst>
        </pc:grpChg>
        <pc:picChg chg="mod topLvl">
          <ac:chgData name="Jonathan  Cosme" userId="272d5a2a-eea8-4805-b974-3aa4aa9a913a" providerId="ADAL" clId="{8B709AF1-E7CF-40E1-8764-9E33A694DC26}" dt="2022-09-01T14:14:23.490" v="127" actId="165"/>
          <ac:picMkLst>
            <pc:docMk/>
            <pc:sldMk cId="681683875" sldId="1302"/>
            <ac:picMk id="11" creationId="{D91C862F-D22F-DD38-3BA2-2A7351538350}"/>
          </ac:picMkLst>
        </pc:picChg>
        <pc:cxnChg chg="del mod">
          <ac:chgData name="Jonathan  Cosme" userId="272d5a2a-eea8-4805-b974-3aa4aa9a913a" providerId="ADAL" clId="{8B709AF1-E7CF-40E1-8764-9E33A694DC26}" dt="2022-09-01T14:14:56.422" v="131" actId="478"/>
          <ac:cxnSpMkLst>
            <pc:docMk/>
            <pc:sldMk cId="681683875" sldId="1302"/>
            <ac:cxnSpMk id="19" creationId="{9578C902-0E21-D987-C71C-AD6C79B38795}"/>
          </ac:cxnSpMkLst>
        </pc:cxnChg>
        <pc:cxnChg chg="del mod">
          <ac:chgData name="Jonathan  Cosme" userId="272d5a2a-eea8-4805-b974-3aa4aa9a913a" providerId="ADAL" clId="{8B709AF1-E7CF-40E1-8764-9E33A694DC26}" dt="2022-09-01T14:14:56.422" v="131" actId="478"/>
          <ac:cxnSpMkLst>
            <pc:docMk/>
            <pc:sldMk cId="681683875" sldId="1302"/>
            <ac:cxnSpMk id="22" creationId="{38E775EF-D8D5-5143-5FA8-295F4209EAF2}"/>
          </ac:cxnSpMkLst>
        </pc:cxnChg>
        <pc:cxnChg chg="del mod">
          <ac:chgData name="Jonathan  Cosme" userId="272d5a2a-eea8-4805-b974-3aa4aa9a913a" providerId="ADAL" clId="{8B709AF1-E7CF-40E1-8764-9E33A694DC26}" dt="2022-09-01T14:14:58.907" v="132" actId="478"/>
          <ac:cxnSpMkLst>
            <pc:docMk/>
            <pc:sldMk cId="681683875" sldId="1302"/>
            <ac:cxnSpMk id="26" creationId="{5E34F18B-3D8C-C714-AB59-BA35DD3B0A4F}"/>
          </ac:cxnSpMkLst>
        </pc:cxnChg>
      </pc:sldChg>
      <pc:sldChg chg="delSp modSp add mod">
        <pc:chgData name="Jonathan  Cosme" userId="272d5a2a-eea8-4805-b974-3aa4aa9a913a" providerId="ADAL" clId="{8B709AF1-E7CF-40E1-8764-9E33A694DC26}" dt="2022-09-01T14:15:09.981" v="134" actId="478"/>
        <pc:sldMkLst>
          <pc:docMk/>
          <pc:sldMk cId="298056477" sldId="1303"/>
        </pc:sldMkLst>
        <pc:spChg chg="del">
          <ac:chgData name="Jonathan  Cosme" userId="272d5a2a-eea8-4805-b974-3aa4aa9a913a" providerId="ADAL" clId="{8B709AF1-E7CF-40E1-8764-9E33A694DC26}" dt="2022-09-01T14:15:07.586" v="133" actId="478"/>
          <ac:spMkLst>
            <pc:docMk/>
            <pc:sldMk cId="298056477" sldId="1303"/>
            <ac:spMk id="3" creationId="{770662E3-84A7-DAAD-0258-6CD54A99CBE1}"/>
          </ac:spMkLst>
        </pc:spChg>
        <pc:spChg chg="del">
          <ac:chgData name="Jonathan  Cosme" userId="272d5a2a-eea8-4805-b974-3aa4aa9a913a" providerId="ADAL" clId="{8B709AF1-E7CF-40E1-8764-9E33A694DC26}" dt="2022-09-01T14:15:09.981" v="134" actId="478"/>
          <ac:spMkLst>
            <pc:docMk/>
            <pc:sldMk cId="298056477" sldId="1303"/>
            <ac:spMk id="4" creationId="{A1C683BE-CF76-CEFF-0CB0-2F006AF34E10}"/>
          </ac:spMkLst>
        </pc:spChg>
        <pc:spChg chg="del">
          <ac:chgData name="Jonathan  Cosme" userId="272d5a2a-eea8-4805-b974-3aa4aa9a913a" providerId="ADAL" clId="{8B709AF1-E7CF-40E1-8764-9E33A694DC26}" dt="2022-09-01T14:15:07.586" v="133" actId="478"/>
          <ac:spMkLst>
            <pc:docMk/>
            <pc:sldMk cId="298056477" sldId="1303"/>
            <ac:spMk id="17" creationId="{F19A40FF-B256-AC6C-6078-40F47CB15F38}"/>
          </ac:spMkLst>
        </pc:spChg>
        <pc:spChg chg="del">
          <ac:chgData name="Jonathan  Cosme" userId="272d5a2a-eea8-4805-b974-3aa4aa9a913a" providerId="ADAL" clId="{8B709AF1-E7CF-40E1-8764-9E33A694DC26}" dt="2022-09-01T14:15:09.981" v="134" actId="478"/>
          <ac:spMkLst>
            <pc:docMk/>
            <pc:sldMk cId="298056477" sldId="1303"/>
            <ac:spMk id="18" creationId="{272AC804-99EF-8BA6-D8E3-1E79AF1FA046}"/>
          </ac:spMkLst>
        </pc:spChg>
        <pc:cxnChg chg="del mod">
          <ac:chgData name="Jonathan  Cosme" userId="272d5a2a-eea8-4805-b974-3aa4aa9a913a" providerId="ADAL" clId="{8B709AF1-E7CF-40E1-8764-9E33A694DC26}" dt="2022-09-01T14:15:07.586" v="133" actId="478"/>
          <ac:cxnSpMkLst>
            <pc:docMk/>
            <pc:sldMk cId="298056477" sldId="1303"/>
            <ac:cxnSpMk id="22" creationId="{38E775EF-D8D5-5143-5FA8-295F4209EAF2}"/>
          </ac:cxnSpMkLst>
        </pc:cxnChg>
        <pc:cxnChg chg="del mod">
          <ac:chgData name="Jonathan  Cosme" userId="272d5a2a-eea8-4805-b974-3aa4aa9a913a" providerId="ADAL" clId="{8B709AF1-E7CF-40E1-8764-9E33A694DC26}" dt="2022-09-01T14:15:09.981" v="134" actId="478"/>
          <ac:cxnSpMkLst>
            <pc:docMk/>
            <pc:sldMk cId="298056477" sldId="1303"/>
            <ac:cxnSpMk id="26" creationId="{5E34F18B-3D8C-C714-AB59-BA35DD3B0A4F}"/>
          </ac:cxnSpMkLst>
        </pc:cxnChg>
      </pc:sldChg>
      <pc:sldChg chg="delSp modSp add mod">
        <pc:chgData name="Jonathan  Cosme" userId="272d5a2a-eea8-4805-b974-3aa4aa9a913a" providerId="ADAL" clId="{8B709AF1-E7CF-40E1-8764-9E33A694DC26}" dt="2022-09-01T14:15:17.201" v="135" actId="478"/>
        <pc:sldMkLst>
          <pc:docMk/>
          <pc:sldMk cId="388877441" sldId="1304"/>
        </pc:sldMkLst>
        <pc:spChg chg="del">
          <ac:chgData name="Jonathan  Cosme" userId="272d5a2a-eea8-4805-b974-3aa4aa9a913a" providerId="ADAL" clId="{8B709AF1-E7CF-40E1-8764-9E33A694DC26}" dt="2022-09-01T14:15:17.201" v="135" actId="478"/>
          <ac:spMkLst>
            <pc:docMk/>
            <pc:sldMk cId="388877441" sldId="1304"/>
            <ac:spMk id="4" creationId="{A1C683BE-CF76-CEFF-0CB0-2F006AF34E10}"/>
          </ac:spMkLst>
        </pc:spChg>
        <pc:spChg chg="del">
          <ac:chgData name="Jonathan  Cosme" userId="272d5a2a-eea8-4805-b974-3aa4aa9a913a" providerId="ADAL" clId="{8B709AF1-E7CF-40E1-8764-9E33A694DC26}" dt="2022-09-01T14:15:17.201" v="135" actId="478"/>
          <ac:spMkLst>
            <pc:docMk/>
            <pc:sldMk cId="388877441" sldId="1304"/>
            <ac:spMk id="18" creationId="{272AC804-99EF-8BA6-D8E3-1E79AF1FA046}"/>
          </ac:spMkLst>
        </pc:spChg>
        <pc:cxnChg chg="del mod">
          <ac:chgData name="Jonathan  Cosme" userId="272d5a2a-eea8-4805-b974-3aa4aa9a913a" providerId="ADAL" clId="{8B709AF1-E7CF-40E1-8764-9E33A694DC26}" dt="2022-09-01T14:15:17.201" v="135" actId="478"/>
          <ac:cxnSpMkLst>
            <pc:docMk/>
            <pc:sldMk cId="388877441" sldId="1304"/>
            <ac:cxnSpMk id="26" creationId="{5E34F18B-3D8C-C714-AB59-BA35DD3B0A4F}"/>
          </ac:cxnSpMkLst>
        </pc:cxnChg>
      </pc:sldChg>
      <pc:sldChg chg="add">
        <pc:chgData name="Jonathan  Cosme" userId="272d5a2a-eea8-4805-b974-3aa4aa9a913a" providerId="ADAL" clId="{8B709AF1-E7CF-40E1-8764-9E33A694DC26}" dt="2022-09-01T14:14:51.963" v="130"/>
        <pc:sldMkLst>
          <pc:docMk/>
          <pc:sldMk cId="1492555496" sldId="1305"/>
        </pc:sldMkLst>
      </pc:sldChg>
      <pc:sldChg chg="delSp modSp add mod">
        <pc:chgData name="Jonathan  Cosme" userId="272d5a2a-eea8-4805-b974-3aa4aa9a913a" providerId="ADAL" clId="{8B709AF1-E7CF-40E1-8764-9E33A694DC26}" dt="2022-09-01T14:17:02.019" v="142" actId="478"/>
        <pc:sldMkLst>
          <pc:docMk/>
          <pc:sldMk cId="215372857" sldId="1306"/>
        </pc:sldMkLst>
        <pc:spChg chg="del mod topLvl">
          <ac:chgData name="Jonathan  Cosme" userId="272d5a2a-eea8-4805-b974-3aa4aa9a913a" providerId="ADAL" clId="{8B709AF1-E7CF-40E1-8764-9E33A694DC26}" dt="2022-09-01T14:17:02.019" v="142" actId="478"/>
          <ac:spMkLst>
            <pc:docMk/>
            <pc:sldMk cId="215372857" sldId="1306"/>
            <ac:spMk id="5" creationId="{763A5DC4-2BF6-A39E-4AE8-D2CA9E164EC0}"/>
          </ac:spMkLst>
        </pc:spChg>
        <pc:spChg chg="del mod topLvl">
          <ac:chgData name="Jonathan  Cosme" userId="272d5a2a-eea8-4805-b974-3aa4aa9a913a" providerId="ADAL" clId="{8B709AF1-E7CF-40E1-8764-9E33A694DC26}" dt="2022-09-01T14:17:02.019" v="142" actId="478"/>
          <ac:spMkLst>
            <pc:docMk/>
            <pc:sldMk cId="215372857" sldId="1306"/>
            <ac:spMk id="7" creationId="{1C1BB13A-C010-42CE-8693-44DFBA5CAA0D}"/>
          </ac:spMkLst>
        </pc:spChg>
        <pc:spChg chg="del mod topLvl">
          <ac:chgData name="Jonathan  Cosme" userId="272d5a2a-eea8-4805-b974-3aa4aa9a913a" providerId="ADAL" clId="{8B709AF1-E7CF-40E1-8764-9E33A694DC26}" dt="2022-09-01T14:17:02.019" v="142" actId="478"/>
          <ac:spMkLst>
            <pc:docMk/>
            <pc:sldMk cId="215372857" sldId="1306"/>
            <ac:spMk id="8" creationId="{F836E376-026C-5CD7-D01E-10192A8AABD6}"/>
          </ac:spMkLst>
        </pc:spChg>
        <pc:spChg chg="del mod topLvl">
          <ac:chgData name="Jonathan  Cosme" userId="272d5a2a-eea8-4805-b974-3aa4aa9a913a" providerId="ADAL" clId="{8B709AF1-E7CF-40E1-8764-9E33A694DC26}" dt="2022-09-01T14:17:02.019" v="142" actId="478"/>
          <ac:spMkLst>
            <pc:docMk/>
            <pc:sldMk cId="215372857" sldId="1306"/>
            <ac:spMk id="9" creationId="{DE59C7E2-B074-E750-9362-0773CE9D7FC5}"/>
          </ac:spMkLst>
        </pc:spChg>
        <pc:spChg chg="del">
          <ac:chgData name="Jonathan  Cosme" userId="272d5a2a-eea8-4805-b974-3aa4aa9a913a" providerId="ADAL" clId="{8B709AF1-E7CF-40E1-8764-9E33A694DC26}" dt="2022-09-01T14:17:02.019" v="142" actId="478"/>
          <ac:spMkLst>
            <pc:docMk/>
            <pc:sldMk cId="215372857" sldId="1306"/>
            <ac:spMk id="12" creationId="{1B45AA17-1693-C9FC-4F2B-F1BDD6FFBA69}"/>
          </ac:spMkLst>
        </pc:spChg>
        <pc:spChg chg="del">
          <ac:chgData name="Jonathan  Cosme" userId="272d5a2a-eea8-4805-b974-3aa4aa9a913a" providerId="ADAL" clId="{8B709AF1-E7CF-40E1-8764-9E33A694DC26}" dt="2022-09-01T14:16:50.877" v="139" actId="478"/>
          <ac:spMkLst>
            <pc:docMk/>
            <pc:sldMk cId="215372857" sldId="1306"/>
            <ac:spMk id="37" creationId="{AA6A710E-6172-542D-E1EB-7D2AECE72380}"/>
          </ac:spMkLst>
        </pc:spChg>
        <pc:grpChg chg="del">
          <ac:chgData name="Jonathan  Cosme" userId="272d5a2a-eea8-4805-b974-3aa4aa9a913a" providerId="ADAL" clId="{8B709AF1-E7CF-40E1-8764-9E33A694DC26}" dt="2022-09-01T14:16:56.542" v="141" actId="165"/>
          <ac:grpSpMkLst>
            <pc:docMk/>
            <pc:sldMk cId="215372857" sldId="1306"/>
            <ac:grpSpMk id="15" creationId="{02580981-5E61-6310-91C2-CDFFD8205967}"/>
          </ac:grpSpMkLst>
        </pc:grpChg>
        <pc:picChg chg="mod topLvl">
          <ac:chgData name="Jonathan  Cosme" userId="272d5a2a-eea8-4805-b974-3aa4aa9a913a" providerId="ADAL" clId="{8B709AF1-E7CF-40E1-8764-9E33A694DC26}" dt="2022-09-01T14:16:56.542" v="141" actId="165"/>
          <ac:picMkLst>
            <pc:docMk/>
            <pc:sldMk cId="215372857" sldId="1306"/>
            <ac:picMk id="11" creationId="{D91C862F-D22F-DD38-3BA2-2A7351538350}"/>
          </ac:picMkLst>
        </pc:picChg>
        <pc:cxnChg chg="del mod">
          <ac:chgData name="Jonathan  Cosme" userId="272d5a2a-eea8-4805-b974-3aa4aa9a913a" providerId="ADAL" clId="{8B709AF1-E7CF-40E1-8764-9E33A694DC26}" dt="2022-09-01T14:17:02.019" v="142" actId="478"/>
          <ac:cxnSpMkLst>
            <pc:docMk/>
            <pc:sldMk cId="215372857" sldId="1306"/>
            <ac:cxnSpMk id="21" creationId="{70F49308-1FDF-5F94-B76F-CC30F1022AC5}"/>
          </ac:cxnSpMkLst>
        </pc:cxnChg>
        <pc:cxnChg chg="del mod">
          <ac:chgData name="Jonathan  Cosme" userId="272d5a2a-eea8-4805-b974-3aa4aa9a913a" providerId="ADAL" clId="{8B709AF1-E7CF-40E1-8764-9E33A694DC26}" dt="2022-09-01T14:17:02.019" v="142" actId="478"/>
          <ac:cxnSpMkLst>
            <pc:docMk/>
            <pc:sldMk cId="215372857" sldId="1306"/>
            <ac:cxnSpMk id="23" creationId="{D731BAEC-41D5-5CFD-0828-433CEBBC5903}"/>
          </ac:cxnSpMkLst>
        </pc:cxnChg>
        <pc:cxnChg chg="del mod">
          <ac:chgData name="Jonathan  Cosme" userId="272d5a2a-eea8-4805-b974-3aa4aa9a913a" providerId="ADAL" clId="{8B709AF1-E7CF-40E1-8764-9E33A694DC26}" dt="2022-09-01T14:17:02.019" v="142" actId="478"/>
          <ac:cxnSpMkLst>
            <pc:docMk/>
            <pc:sldMk cId="215372857" sldId="1306"/>
            <ac:cxnSpMk id="24" creationId="{705195EE-5500-9E7B-B73D-1FFBF4DF79EA}"/>
          </ac:cxnSpMkLst>
        </pc:cxnChg>
        <pc:cxnChg chg="del mod">
          <ac:chgData name="Jonathan  Cosme" userId="272d5a2a-eea8-4805-b974-3aa4aa9a913a" providerId="ADAL" clId="{8B709AF1-E7CF-40E1-8764-9E33A694DC26}" dt="2022-09-01T14:17:02.019" v="142" actId="478"/>
          <ac:cxnSpMkLst>
            <pc:docMk/>
            <pc:sldMk cId="215372857" sldId="1306"/>
            <ac:cxnSpMk id="26" creationId="{5E34F18B-3D8C-C714-AB59-BA35DD3B0A4F}"/>
          </ac:cxnSpMkLst>
        </pc:cxnChg>
      </pc:sldChg>
      <pc:sldChg chg="add del">
        <pc:chgData name="Jonathan  Cosme" userId="272d5a2a-eea8-4805-b974-3aa4aa9a913a" providerId="ADAL" clId="{8B709AF1-E7CF-40E1-8764-9E33A694DC26}" dt="2022-09-01T15:44:51.114" v="784" actId="47"/>
        <pc:sldMkLst>
          <pc:docMk/>
          <pc:sldMk cId="3327699479" sldId="1307"/>
        </pc:sldMkLst>
      </pc:sldChg>
      <pc:sldChg chg="delSp add mod">
        <pc:chgData name="Jonathan  Cosme" userId="272d5a2a-eea8-4805-b974-3aa4aa9a913a" providerId="ADAL" clId="{8B709AF1-E7CF-40E1-8764-9E33A694DC26}" dt="2022-09-01T14:17:10.770" v="143" actId="478"/>
        <pc:sldMkLst>
          <pc:docMk/>
          <pc:sldMk cId="345965327" sldId="1308"/>
        </pc:sldMkLst>
        <pc:spChg chg="del">
          <ac:chgData name="Jonathan  Cosme" userId="272d5a2a-eea8-4805-b974-3aa4aa9a913a" providerId="ADAL" clId="{8B709AF1-E7CF-40E1-8764-9E33A694DC26}" dt="2022-09-01T14:17:10.770" v="143" actId="478"/>
          <ac:spMkLst>
            <pc:docMk/>
            <pc:sldMk cId="345965327" sldId="1308"/>
            <ac:spMk id="37" creationId="{AA6A710E-6172-542D-E1EB-7D2AECE72380}"/>
          </ac:spMkLst>
        </pc:spChg>
      </pc:sldChg>
      <pc:sldChg chg="modSp add mod">
        <pc:chgData name="Jonathan  Cosme" userId="272d5a2a-eea8-4805-b974-3aa4aa9a913a" providerId="ADAL" clId="{8B709AF1-E7CF-40E1-8764-9E33A694DC26}" dt="2022-09-01T14:17:28.358" v="149" actId="6549"/>
        <pc:sldMkLst>
          <pc:docMk/>
          <pc:sldMk cId="3787585478" sldId="1309"/>
        </pc:sldMkLst>
        <pc:spChg chg="mod">
          <ac:chgData name="Jonathan  Cosme" userId="272d5a2a-eea8-4805-b974-3aa4aa9a913a" providerId="ADAL" clId="{8B709AF1-E7CF-40E1-8764-9E33A694DC26}" dt="2022-09-01T14:17:28.358" v="149" actId="6549"/>
          <ac:spMkLst>
            <pc:docMk/>
            <pc:sldMk cId="3787585478" sldId="1309"/>
            <ac:spMk id="37" creationId="{AA6A710E-6172-542D-E1EB-7D2AECE72380}"/>
          </ac:spMkLst>
        </pc:spChg>
      </pc:sldChg>
      <pc:sldChg chg="modSp add mod">
        <pc:chgData name="Jonathan  Cosme" userId="272d5a2a-eea8-4805-b974-3aa4aa9a913a" providerId="ADAL" clId="{8B709AF1-E7CF-40E1-8764-9E33A694DC26}" dt="2022-09-01T14:17:34.165" v="150" actId="20577"/>
        <pc:sldMkLst>
          <pc:docMk/>
          <pc:sldMk cId="1116667965" sldId="1310"/>
        </pc:sldMkLst>
        <pc:spChg chg="mod">
          <ac:chgData name="Jonathan  Cosme" userId="272d5a2a-eea8-4805-b974-3aa4aa9a913a" providerId="ADAL" clId="{8B709AF1-E7CF-40E1-8764-9E33A694DC26}" dt="2022-09-01T14:17:34.165" v="150" actId="20577"/>
          <ac:spMkLst>
            <pc:docMk/>
            <pc:sldMk cId="1116667965" sldId="1310"/>
            <ac:spMk id="37" creationId="{AA6A710E-6172-542D-E1EB-7D2AECE72380}"/>
          </ac:spMkLst>
        </pc:spChg>
      </pc:sldChg>
      <pc:sldChg chg="add">
        <pc:chgData name="Jonathan  Cosme" userId="272d5a2a-eea8-4805-b974-3aa4aa9a913a" providerId="ADAL" clId="{8B709AF1-E7CF-40E1-8764-9E33A694DC26}" dt="2022-09-01T14:17:21.971" v="146"/>
        <pc:sldMkLst>
          <pc:docMk/>
          <pc:sldMk cId="2521898414" sldId="1311"/>
        </pc:sldMkLst>
      </pc:sldChg>
      <pc:sldChg chg="addSp delSp modSp add mod">
        <pc:chgData name="Jonathan  Cosme" userId="272d5a2a-eea8-4805-b974-3aa4aa9a913a" providerId="ADAL" clId="{8B709AF1-E7CF-40E1-8764-9E33A694DC26}" dt="2022-09-01T14:19:30.026" v="166" actId="478"/>
        <pc:sldMkLst>
          <pc:docMk/>
          <pc:sldMk cId="65191588" sldId="1312"/>
        </pc:sldMkLst>
        <pc:spChg chg="del mod topLvl">
          <ac:chgData name="Jonathan  Cosme" userId="272d5a2a-eea8-4805-b974-3aa4aa9a913a" providerId="ADAL" clId="{8B709AF1-E7CF-40E1-8764-9E33A694DC26}" dt="2022-09-01T14:19:27.833" v="165" actId="478"/>
          <ac:spMkLst>
            <pc:docMk/>
            <pc:sldMk cId="65191588" sldId="1312"/>
            <ac:spMk id="43" creationId="{89B4A2E0-2890-C56A-5E3C-9ED85C3987A6}"/>
          </ac:spMkLst>
        </pc:spChg>
        <pc:spChg chg="del mod topLvl">
          <ac:chgData name="Jonathan  Cosme" userId="272d5a2a-eea8-4805-b974-3aa4aa9a913a" providerId="ADAL" clId="{8B709AF1-E7CF-40E1-8764-9E33A694DC26}" dt="2022-09-01T14:19:27.833" v="165" actId="478"/>
          <ac:spMkLst>
            <pc:docMk/>
            <pc:sldMk cId="65191588" sldId="1312"/>
            <ac:spMk id="44" creationId="{92440616-E4F6-4795-5E70-4A56288A646C}"/>
          </ac:spMkLst>
        </pc:spChg>
        <pc:spChg chg="del mod topLvl">
          <ac:chgData name="Jonathan  Cosme" userId="272d5a2a-eea8-4805-b974-3aa4aa9a913a" providerId="ADAL" clId="{8B709AF1-E7CF-40E1-8764-9E33A694DC26}" dt="2022-09-01T14:19:27.833" v="165" actId="478"/>
          <ac:spMkLst>
            <pc:docMk/>
            <pc:sldMk cId="65191588" sldId="1312"/>
            <ac:spMk id="45" creationId="{8A8BED84-A19B-2159-4CD8-7E1862FDDF6C}"/>
          </ac:spMkLst>
        </pc:spChg>
        <pc:spChg chg="del mod topLvl">
          <ac:chgData name="Jonathan  Cosme" userId="272d5a2a-eea8-4805-b974-3aa4aa9a913a" providerId="ADAL" clId="{8B709AF1-E7CF-40E1-8764-9E33A694DC26}" dt="2022-09-01T14:19:27.833" v="165" actId="478"/>
          <ac:spMkLst>
            <pc:docMk/>
            <pc:sldMk cId="65191588" sldId="1312"/>
            <ac:spMk id="46" creationId="{234B130D-DE05-51ED-2D17-8AB423EA29C9}"/>
          </ac:spMkLst>
        </pc:spChg>
        <pc:spChg chg="del mod topLvl">
          <ac:chgData name="Jonathan  Cosme" userId="272d5a2a-eea8-4805-b974-3aa4aa9a913a" providerId="ADAL" clId="{8B709AF1-E7CF-40E1-8764-9E33A694DC26}" dt="2022-09-01T14:19:27.833" v="165" actId="478"/>
          <ac:spMkLst>
            <pc:docMk/>
            <pc:sldMk cId="65191588" sldId="1312"/>
            <ac:spMk id="47" creationId="{5482594B-A533-60E0-E97C-3C324D754450}"/>
          </ac:spMkLst>
        </pc:spChg>
        <pc:spChg chg="del mod topLvl">
          <ac:chgData name="Jonathan  Cosme" userId="272d5a2a-eea8-4805-b974-3aa4aa9a913a" providerId="ADAL" clId="{8B709AF1-E7CF-40E1-8764-9E33A694DC26}" dt="2022-09-01T14:19:27.833" v="165" actId="478"/>
          <ac:spMkLst>
            <pc:docMk/>
            <pc:sldMk cId="65191588" sldId="1312"/>
            <ac:spMk id="48" creationId="{C02689E2-D391-CC22-273D-C65434CD8DE9}"/>
          </ac:spMkLst>
        </pc:spChg>
        <pc:spChg chg="add del mod topLvl">
          <ac:chgData name="Jonathan  Cosme" userId="272d5a2a-eea8-4805-b974-3aa4aa9a913a" providerId="ADAL" clId="{8B709AF1-E7CF-40E1-8764-9E33A694DC26}" dt="2022-09-01T14:19:30.026" v="166" actId="478"/>
          <ac:spMkLst>
            <pc:docMk/>
            <pc:sldMk cId="65191588" sldId="1312"/>
            <ac:spMk id="49" creationId="{3C9D16A1-B805-5F0D-4604-78CEF3524B74}"/>
          </ac:spMkLst>
        </pc:spChg>
        <pc:spChg chg="add del mod topLvl">
          <ac:chgData name="Jonathan  Cosme" userId="272d5a2a-eea8-4805-b974-3aa4aa9a913a" providerId="ADAL" clId="{8B709AF1-E7CF-40E1-8764-9E33A694DC26}" dt="2022-09-01T14:19:30.026" v="166" actId="478"/>
          <ac:spMkLst>
            <pc:docMk/>
            <pc:sldMk cId="65191588" sldId="1312"/>
            <ac:spMk id="50" creationId="{01865122-4A09-916C-0FD7-D05BF8B67BB4}"/>
          </ac:spMkLst>
        </pc:spChg>
        <pc:spChg chg="add del mod topLvl">
          <ac:chgData name="Jonathan  Cosme" userId="272d5a2a-eea8-4805-b974-3aa4aa9a913a" providerId="ADAL" clId="{8B709AF1-E7CF-40E1-8764-9E33A694DC26}" dt="2022-09-01T14:19:30.026" v="166" actId="478"/>
          <ac:spMkLst>
            <pc:docMk/>
            <pc:sldMk cId="65191588" sldId="1312"/>
            <ac:spMk id="51" creationId="{0FD08C93-7B9B-74D8-C42E-1B86531B25B3}"/>
          </ac:spMkLst>
        </pc:spChg>
        <pc:spChg chg="del">
          <ac:chgData name="Jonathan  Cosme" userId="272d5a2a-eea8-4805-b974-3aa4aa9a913a" providerId="ADAL" clId="{8B709AF1-E7CF-40E1-8764-9E33A694DC26}" dt="2022-09-01T14:18:58.496" v="158" actId="478"/>
          <ac:spMkLst>
            <pc:docMk/>
            <pc:sldMk cId="65191588" sldId="1312"/>
            <ac:spMk id="54" creationId="{33DCF5F4-1633-1687-0B7D-CF24F5AF7982}"/>
          </ac:spMkLst>
        </pc:spChg>
        <pc:grpChg chg="del">
          <ac:chgData name="Jonathan  Cosme" userId="272d5a2a-eea8-4805-b974-3aa4aa9a913a" providerId="ADAL" clId="{8B709AF1-E7CF-40E1-8764-9E33A694DC26}" dt="2022-09-01T14:19:04.943" v="160" actId="165"/>
          <ac:grpSpMkLst>
            <pc:docMk/>
            <pc:sldMk cId="65191588" sldId="1312"/>
            <ac:grpSpMk id="52" creationId="{EBCD5A17-1861-DAE7-22DF-E16165B9F4B6}"/>
          </ac:grpSpMkLst>
        </pc:grpChg>
        <pc:grpChg chg="del">
          <ac:chgData name="Jonathan  Cosme" userId="272d5a2a-eea8-4805-b974-3aa4aa9a913a" providerId="ADAL" clId="{8B709AF1-E7CF-40E1-8764-9E33A694DC26}" dt="2022-09-01T14:19:04.943" v="160" actId="165"/>
          <ac:grpSpMkLst>
            <pc:docMk/>
            <pc:sldMk cId="65191588" sldId="1312"/>
            <ac:grpSpMk id="53" creationId="{1CA3CAEA-D08A-E454-2157-5ADFA4AA98FC}"/>
          </ac:grpSpMkLst>
        </pc:grpChg>
        <pc:picChg chg="mod topLvl">
          <ac:chgData name="Jonathan  Cosme" userId="272d5a2a-eea8-4805-b974-3aa4aa9a913a" providerId="ADAL" clId="{8B709AF1-E7CF-40E1-8764-9E33A694DC26}" dt="2022-09-01T14:19:04.943" v="160" actId="165"/>
          <ac:picMkLst>
            <pc:docMk/>
            <pc:sldMk cId="65191588" sldId="1312"/>
            <ac:picMk id="40" creationId="{14918AD5-C76D-450D-4772-54C81CECC815}"/>
          </ac:picMkLst>
        </pc:picChg>
        <pc:picChg chg="mod topLvl">
          <ac:chgData name="Jonathan  Cosme" userId="272d5a2a-eea8-4805-b974-3aa4aa9a913a" providerId="ADAL" clId="{8B709AF1-E7CF-40E1-8764-9E33A694DC26}" dt="2022-09-01T14:19:04.943" v="160" actId="165"/>
          <ac:picMkLst>
            <pc:docMk/>
            <pc:sldMk cId="65191588" sldId="1312"/>
            <ac:picMk id="42" creationId="{63C6BDBF-9DBE-56B7-6A4F-154FA84A94D4}"/>
          </ac:picMkLst>
        </pc:picChg>
        <pc:picChg chg="del">
          <ac:chgData name="Jonathan  Cosme" userId="272d5a2a-eea8-4805-b974-3aa4aa9a913a" providerId="ADAL" clId="{8B709AF1-E7CF-40E1-8764-9E33A694DC26}" dt="2022-09-01T14:18:58.496" v="158" actId="478"/>
          <ac:picMkLst>
            <pc:docMk/>
            <pc:sldMk cId="65191588" sldId="1312"/>
            <ac:picMk id="56" creationId="{192CF50F-71DE-978C-6132-61FA7844E09B}"/>
          </ac:picMkLst>
        </pc:picChg>
        <pc:picChg chg="del">
          <ac:chgData name="Jonathan  Cosme" userId="272d5a2a-eea8-4805-b974-3aa4aa9a913a" providerId="ADAL" clId="{8B709AF1-E7CF-40E1-8764-9E33A694DC26}" dt="2022-09-01T14:18:58.496" v="158" actId="478"/>
          <ac:picMkLst>
            <pc:docMk/>
            <pc:sldMk cId="65191588" sldId="1312"/>
            <ac:picMk id="58" creationId="{80D356C6-72D3-5CFB-4D1E-271C9F30D991}"/>
          </ac:picMkLst>
        </pc:picChg>
      </pc:sldChg>
      <pc:sldChg chg="modSp add mod">
        <pc:chgData name="Jonathan  Cosme" userId="272d5a2a-eea8-4805-b974-3aa4aa9a913a" providerId="ADAL" clId="{8B709AF1-E7CF-40E1-8764-9E33A694DC26}" dt="2022-09-01T14:18:42.380" v="156" actId="20577"/>
        <pc:sldMkLst>
          <pc:docMk/>
          <pc:sldMk cId="2503245095" sldId="1313"/>
        </pc:sldMkLst>
        <pc:spChg chg="mod">
          <ac:chgData name="Jonathan  Cosme" userId="272d5a2a-eea8-4805-b974-3aa4aa9a913a" providerId="ADAL" clId="{8B709AF1-E7CF-40E1-8764-9E33A694DC26}" dt="2022-09-01T14:18:42.380" v="156" actId="20577"/>
          <ac:spMkLst>
            <pc:docMk/>
            <pc:sldMk cId="2503245095" sldId="1313"/>
            <ac:spMk id="38" creationId="{AF20E025-45D0-2640-E210-9FB2F5A157DB}"/>
          </ac:spMkLst>
        </pc:spChg>
      </pc:sldChg>
      <pc:sldChg chg="add">
        <pc:chgData name="Jonathan  Cosme" userId="272d5a2a-eea8-4805-b974-3aa4aa9a913a" providerId="ADAL" clId="{8B709AF1-E7CF-40E1-8764-9E33A694DC26}" dt="2022-09-01T14:18:39.198" v="155"/>
        <pc:sldMkLst>
          <pc:docMk/>
          <pc:sldMk cId="1520291571" sldId="1314"/>
        </pc:sldMkLst>
      </pc:sldChg>
      <pc:sldChg chg="delSp add mod">
        <pc:chgData name="Jonathan  Cosme" userId="272d5a2a-eea8-4805-b974-3aa4aa9a913a" providerId="ADAL" clId="{8B709AF1-E7CF-40E1-8764-9E33A694DC26}" dt="2022-09-01T14:19:55.018" v="168" actId="478"/>
        <pc:sldMkLst>
          <pc:docMk/>
          <pc:sldMk cId="2088514913" sldId="1315"/>
        </pc:sldMkLst>
        <pc:spChg chg="del">
          <ac:chgData name="Jonathan  Cosme" userId="272d5a2a-eea8-4805-b974-3aa4aa9a913a" providerId="ADAL" clId="{8B709AF1-E7CF-40E1-8764-9E33A694DC26}" dt="2022-09-01T14:19:55.018" v="168" actId="478"/>
          <ac:spMkLst>
            <pc:docMk/>
            <pc:sldMk cId="2088514913" sldId="1315"/>
            <ac:spMk id="54" creationId="{33DCF5F4-1633-1687-0B7D-CF24F5AF7982}"/>
          </ac:spMkLst>
        </pc:spChg>
      </pc:sldChg>
      <pc:sldChg chg="add del">
        <pc:chgData name="Jonathan  Cosme" userId="272d5a2a-eea8-4805-b974-3aa4aa9a913a" providerId="ADAL" clId="{8B709AF1-E7CF-40E1-8764-9E33A694DC26}" dt="2022-09-01T14:19:19.462" v="163" actId="47"/>
        <pc:sldMkLst>
          <pc:docMk/>
          <pc:sldMk cId="1070346667" sldId="1316"/>
        </pc:sldMkLst>
      </pc:sldChg>
      <pc:sldChg chg="add">
        <pc:chgData name="Jonathan  Cosme" userId="272d5a2a-eea8-4805-b974-3aa4aa9a913a" providerId="ADAL" clId="{8B709AF1-E7CF-40E1-8764-9E33A694DC26}" dt="2022-09-01T14:19:20.753" v="164"/>
        <pc:sldMkLst>
          <pc:docMk/>
          <pc:sldMk cId="1547360543" sldId="1316"/>
        </pc:sldMkLst>
      </pc:sldChg>
      <pc:sldChg chg="add">
        <pc:chgData name="Jonathan  Cosme" userId="272d5a2a-eea8-4805-b974-3aa4aa9a913a" providerId="ADAL" clId="{8B709AF1-E7CF-40E1-8764-9E33A694DC26}" dt="2022-09-01T14:19:52.988" v="167"/>
        <pc:sldMkLst>
          <pc:docMk/>
          <pc:sldMk cId="3535604717" sldId="1317"/>
        </pc:sldMkLst>
      </pc:sldChg>
      <pc:sldChg chg="delSp add mod">
        <pc:chgData name="Jonathan  Cosme" userId="272d5a2a-eea8-4805-b974-3aa4aa9a913a" providerId="ADAL" clId="{8B709AF1-E7CF-40E1-8764-9E33A694DC26}" dt="2022-09-01T14:22:31.828" v="180" actId="478"/>
        <pc:sldMkLst>
          <pc:docMk/>
          <pc:sldMk cId="1515783966" sldId="1318"/>
        </pc:sldMkLst>
        <pc:spChg chg="del">
          <ac:chgData name="Jonathan  Cosme" userId="272d5a2a-eea8-4805-b974-3aa4aa9a913a" providerId="ADAL" clId="{8B709AF1-E7CF-40E1-8764-9E33A694DC26}" dt="2022-09-01T14:22:31.828" v="180" actId="478"/>
          <ac:spMkLst>
            <pc:docMk/>
            <pc:sldMk cId="1515783966" sldId="1318"/>
            <ac:spMk id="19" creationId="{DF3CE730-3FE3-F954-9394-24B032410337}"/>
          </ac:spMkLst>
        </pc:spChg>
        <pc:spChg chg="del">
          <ac:chgData name="Jonathan  Cosme" userId="272d5a2a-eea8-4805-b974-3aa4aa9a913a" providerId="ADAL" clId="{8B709AF1-E7CF-40E1-8764-9E33A694DC26}" dt="2022-09-01T14:22:24.254" v="178" actId="478"/>
          <ac:spMkLst>
            <pc:docMk/>
            <pc:sldMk cId="1515783966" sldId="1318"/>
            <ac:spMk id="20" creationId="{198066C4-68E2-B97A-0E9F-D637C24252B0}"/>
          </ac:spMkLst>
        </pc:spChg>
        <pc:grpChg chg="del">
          <ac:chgData name="Jonathan  Cosme" userId="272d5a2a-eea8-4805-b974-3aa4aa9a913a" providerId="ADAL" clId="{8B709AF1-E7CF-40E1-8764-9E33A694DC26}" dt="2022-09-01T14:22:31.828" v="180" actId="478"/>
          <ac:grpSpMkLst>
            <pc:docMk/>
            <pc:sldMk cId="1515783966" sldId="1318"/>
            <ac:grpSpMk id="13" creationId="{B13CD0C1-65B6-3090-FB32-1A6A6F76A05A}"/>
          </ac:grpSpMkLst>
        </pc:grpChg>
        <pc:grpChg chg="del">
          <ac:chgData name="Jonathan  Cosme" userId="272d5a2a-eea8-4805-b974-3aa4aa9a913a" providerId="ADAL" clId="{8B709AF1-E7CF-40E1-8764-9E33A694DC26}" dt="2022-09-01T14:22:31.828" v="180" actId="478"/>
          <ac:grpSpMkLst>
            <pc:docMk/>
            <pc:sldMk cId="1515783966" sldId="1318"/>
            <ac:grpSpMk id="15" creationId="{1D110BEB-B9F0-5382-D342-8BECB3804C90}"/>
          </ac:grpSpMkLst>
        </pc:grpChg>
        <pc:grpChg chg="del">
          <ac:chgData name="Jonathan  Cosme" userId="272d5a2a-eea8-4805-b974-3aa4aa9a913a" providerId="ADAL" clId="{8B709AF1-E7CF-40E1-8764-9E33A694DC26}" dt="2022-09-01T14:22:24.254" v="178" actId="478"/>
          <ac:grpSpMkLst>
            <pc:docMk/>
            <pc:sldMk cId="1515783966" sldId="1318"/>
            <ac:grpSpMk id="27" creationId="{53E8A079-E59A-94F1-EF09-F9E92B911625}"/>
          </ac:grpSpMkLst>
        </pc:grpChg>
        <pc:grpChg chg="del">
          <ac:chgData name="Jonathan  Cosme" userId="272d5a2a-eea8-4805-b974-3aa4aa9a913a" providerId="ADAL" clId="{8B709AF1-E7CF-40E1-8764-9E33A694DC26}" dt="2022-09-01T14:22:24.254" v="178" actId="478"/>
          <ac:grpSpMkLst>
            <pc:docMk/>
            <pc:sldMk cId="1515783966" sldId="1318"/>
            <ac:grpSpMk id="28" creationId="{A59325F2-37F0-F9F8-837C-71F7EBE28147}"/>
          </ac:grpSpMkLst>
        </pc:grpChg>
        <pc:grpChg chg="del">
          <ac:chgData name="Jonathan  Cosme" userId="272d5a2a-eea8-4805-b974-3aa4aa9a913a" providerId="ADAL" clId="{8B709AF1-E7CF-40E1-8764-9E33A694DC26}" dt="2022-09-01T14:22:24.254" v="178" actId="478"/>
          <ac:grpSpMkLst>
            <pc:docMk/>
            <pc:sldMk cId="1515783966" sldId="1318"/>
            <ac:grpSpMk id="36" creationId="{5CE9CD44-E8CE-7CA8-285F-D6C29328F5F4}"/>
          </ac:grpSpMkLst>
        </pc:grpChg>
        <pc:grpChg chg="del">
          <ac:chgData name="Jonathan  Cosme" userId="272d5a2a-eea8-4805-b974-3aa4aa9a913a" providerId="ADAL" clId="{8B709AF1-E7CF-40E1-8764-9E33A694DC26}" dt="2022-09-01T14:22:24.254" v="178" actId="478"/>
          <ac:grpSpMkLst>
            <pc:docMk/>
            <pc:sldMk cId="1515783966" sldId="1318"/>
            <ac:grpSpMk id="37" creationId="{FBF1DC8C-EDE5-C5EF-C945-85724B3163C6}"/>
          </ac:grpSpMkLst>
        </pc:grpChg>
        <pc:picChg chg="del">
          <ac:chgData name="Jonathan  Cosme" userId="272d5a2a-eea8-4805-b974-3aa4aa9a913a" providerId="ADAL" clId="{8B709AF1-E7CF-40E1-8764-9E33A694DC26}" dt="2022-09-01T14:22:08.502" v="176" actId="478"/>
          <ac:picMkLst>
            <pc:docMk/>
            <pc:sldMk cId="1515783966" sldId="1318"/>
            <ac:picMk id="56" creationId="{192CF50F-71DE-978C-6132-61FA7844E09B}"/>
          </ac:picMkLst>
        </pc:picChg>
        <pc:picChg chg="del">
          <ac:chgData name="Jonathan  Cosme" userId="272d5a2a-eea8-4805-b974-3aa4aa9a913a" providerId="ADAL" clId="{8B709AF1-E7CF-40E1-8764-9E33A694DC26}" dt="2022-09-01T14:22:08.502" v="176" actId="478"/>
          <ac:picMkLst>
            <pc:docMk/>
            <pc:sldMk cId="1515783966" sldId="1318"/>
            <ac:picMk id="58" creationId="{80D356C6-72D3-5CFB-4D1E-271C9F30D991}"/>
          </ac:picMkLst>
        </pc:picChg>
        <pc:cxnChg chg="del">
          <ac:chgData name="Jonathan  Cosme" userId="272d5a2a-eea8-4805-b974-3aa4aa9a913a" providerId="ADAL" clId="{8B709AF1-E7CF-40E1-8764-9E33A694DC26}" dt="2022-09-01T14:22:31.828" v="180" actId="478"/>
          <ac:cxnSpMkLst>
            <pc:docMk/>
            <pc:sldMk cId="1515783966" sldId="1318"/>
            <ac:cxnSpMk id="33" creationId="{E1EF2E2E-6419-C3C0-E5AE-AFB504B0341D}"/>
          </ac:cxnSpMkLst>
        </pc:cxnChg>
        <pc:cxnChg chg="del">
          <ac:chgData name="Jonathan  Cosme" userId="272d5a2a-eea8-4805-b974-3aa4aa9a913a" providerId="ADAL" clId="{8B709AF1-E7CF-40E1-8764-9E33A694DC26}" dt="2022-09-01T14:22:31.828" v="180" actId="478"/>
          <ac:cxnSpMkLst>
            <pc:docMk/>
            <pc:sldMk cId="1515783966" sldId="1318"/>
            <ac:cxnSpMk id="59" creationId="{DE5FD47D-3A3D-C8FC-D779-A9172F8031FB}"/>
          </ac:cxnSpMkLst>
        </pc:cxnChg>
      </pc:sldChg>
      <pc:sldChg chg="modSp add mod">
        <pc:chgData name="Jonathan  Cosme" userId="272d5a2a-eea8-4805-b974-3aa4aa9a913a" providerId="ADAL" clId="{8B709AF1-E7CF-40E1-8764-9E33A694DC26}" dt="2022-09-01T14:21:51.860" v="174" actId="20577"/>
        <pc:sldMkLst>
          <pc:docMk/>
          <pc:sldMk cId="2584497590" sldId="1319"/>
        </pc:sldMkLst>
        <pc:spChg chg="mod">
          <ac:chgData name="Jonathan  Cosme" userId="272d5a2a-eea8-4805-b974-3aa4aa9a913a" providerId="ADAL" clId="{8B709AF1-E7CF-40E1-8764-9E33A694DC26}" dt="2022-09-01T14:21:51.860" v="174" actId="20577"/>
          <ac:spMkLst>
            <pc:docMk/>
            <pc:sldMk cId="2584497590" sldId="1319"/>
            <ac:spMk id="38" creationId="{AF20E025-45D0-2640-E210-9FB2F5A157DB}"/>
          </ac:spMkLst>
        </pc:spChg>
      </pc:sldChg>
      <pc:sldChg chg="add">
        <pc:chgData name="Jonathan  Cosme" userId="272d5a2a-eea8-4805-b974-3aa4aa9a913a" providerId="ADAL" clId="{8B709AF1-E7CF-40E1-8764-9E33A694DC26}" dt="2022-09-01T14:21:41.376" v="172"/>
        <pc:sldMkLst>
          <pc:docMk/>
          <pc:sldMk cId="2320094972" sldId="1320"/>
        </pc:sldMkLst>
      </pc:sldChg>
      <pc:sldChg chg="add">
        <pc:chgData name="Jonathan  Cosme" userId="272d5a2a-eea8-4805-b974-3aa4aa9a913a" providerId="ADAL" clId="{8B709AF1-E7CF-40E1-8764-9E33A694DC26}" dt="2022-09-01T14:22:05.266" v="175"/>
        <pc:sldMkLst>
          <pc:docMk/>
          <pc:sldMk cId="1164570340" sldId="1321"/>
        </pc:sldMkLst>
      </pc:sldChg>
      <pc:sldChg chg="add">
        <pc:chgData name="Jonathan  Cosme" userId="272d5a2a-eea8-4805-b974-3aa4aa9a913a" providerId="ADAL" clId="{8B709AF1-E7CF-40E1-8764-9E33A694DC26}" dt="2022-09-01T14:22:17.210" v="177"/>
        <pc:sldMkLst>
          <pc:docMk/>
          <pc:sldMk cId="3011976388" sldId="1322"/>
        </pc:sldMkLst>
      </pc:sldChg>
      <pc:sldChg chg="add">
        <pc:chgData name="Jonathan  Cosme" userId="272d5a2a-eea8-4805-b974-3aa4aa9a913a" providerId="ADAL" clId="{8B709AF1-E7CF-40E1-8764-9E33A694DC26}" dt="2022-09-01T14:22:27.123" v="179"/>
        <pc:sldMkLst>
          <pc:docMk/>
          <pc:sldMk cId="31905741" sldId="1323"/>
        </pc:sldMkLst>
      </pc:sldChg>
      <pc:sldChg chg="delSp add mod">
        <pc:chgData name="Jonathan  Cosme" userId="272d5a2a-eea8-4805-b974-3aa4aa9a913a" providerId="ADAL" clId="{8B709AF1-E7CF-40E1-8764-9E33A694DC26}" dt="2022-09-01T14:24:59.762" v="194" actId="478"/>
        <pc:sldMkLst>
          <pc:docMk/>
          <pc:sldMk cId="3341479771" sldId="1324"/>
        </pc:sldMkLst>
        <pc:spChg chg="del">
          <ac:chgData name="Jonathan  Cosme" userId="272d5a2a-eea8-4805-b974-3aa4aa9a913a" providerId="ADAL" clId="{8B709AF1-E7CF-40E1-8764-9E33A694DC26}" dt="2022-09-01T14:24:57.285" v="193" actId="478"/>
          <ac:spMkLst>
            <pc:docMk/>
            <pc:sldMk cId="3341479771" sldId="1324"/>
            <ac:spMk id="2" creationId="{44D474D9-97B5-7FDD-9F12-6B2FC6C0ECCA}"/>
          </ac:spMkLst>
        </pc:spChg>
        <pc:spChg chg="del">
          <ac:chgData name="Jonathan  Cosme" userId="272d5a2a-eea8-4805-b974-3aa4aa9a913a" providerId="ADAL" clId="{8B709AF1-E7CF-40E1-8764-9E33A694DC26}" dt="2022-09-01T14:24:59.762" v="194" actId="478"/>
          <ac:spMkLst>
            <pc:docMk/>
            <pc:sldMk cId="3341479771" sldId="1324"/>
            <ac:spMk id="37" creationId="{541BD79A-DDD8-5087-9E7E-FDE86FF97A89}"/>
          </ac:spMkLst>
        </pc:spChg>
        <pc:spChg chg="del">
          <ac:chgData name="Jonathan  Cosme" userId="272d5a2a-eea8-4805-b974-3aa4aa9a913a" providerId="ADAL" clId="{8B709AF1-E7CF-40E1-8764-9E33A694DC26}" dt="2022-09-01T14:24:57.285" v="193" actId="478"/>
          <ac:spMkLst>
            <pc:docMk/>
            <pc:sldMk cId="3341479771" sldId="1324"/>
            <ac:spMk id="39" creationId="{DA83A7B3-11E1-E51A-9355-45D90FB03BAD}"/>
          </ac:spMkLst>
        </pc:spChg>
        <pc:grpChg chg="del">
          <ac:chgData name="Jonathan  Cosme" userId="272d5a2a-eea8-4805-b974-3aa4aa9a913a" providerId="ADAL" clId="{8B709AF1-E7CF-40E1-8764-9E33A694DC26}" dt="2022-09-01T14:24:57.285" v="193" actId="478"/>
          <ac:grpSpMkLst>
            <pc:docMk/>
            <pc:sldMk cId="3341479771" sldId="1324"/>
            <ac:grpSpMk id="17" creationId="{74220362-3AFB-D16E-3B65-EB76E37A4AE8}"/>
          </ac:grpSpMkLst>
        </pc:grpChg>
        <pc:grpChg chg="del">
          <ac:chgData name="Jonathan  Cosme" userId="272d5a2a-eea8-4805-b974-3aa4aa9a913a" providerId="ADAL" clId="{8B709AF1-E7CF-40E1-8764-9E33A694DC26}" dt="2022-09-01T14:24:59.762" v="194" actId="478"/>
          <ac:grpSpMkLst>
            <pc:docMk/>
            <pc:sldMk cId="3341479771" sldId="1324"/>
            <ac:grpSpMk id="56" creationId="{93A9CE4B-4F95-9E32-221C-03BCEDF97C10}"/>
          </ac:grpSpMkLst>
        </pc:grpChg>
        <pc:grpChg chg="del">
          <ac:chgData name="Jonathan  Cosme" userId="272d5a2a-eea8-4805-b974-3aa4aa9a913a" providerId="ADAL" clId="{8B709AF1-E7CF-40E1-8764-9E33A694DC26}" dt="2022-09-01T14:24:57.285" v="193" actId="478"/>
          <ac:grpSpMkLst>
            <pc:docMk/>
            <pc:sldMk cId="3341479771" sldId="1324"/>
            <ac:grpSpMk id="58" creationId="{4C01F89B-005E-283A-10A6-DF2298EC52F2}"/>
          </ac:grpSpMkLst>
        </pc:grpChg>
      </pc:sldChg>
      <pc:sldChg chg="delSp add">
        <pc:chgData name="Jonathan  Cosme" userId="272d5a2a-eea8-4805-b974-3aa4aa9a913a" providerId="ADAL" clId="{8B709AF1-E7CF-40E1-8764-9E33A694DC26}" dt="2022-09-01T14:25:12.081" v="195" actId="478"/>
        <pc:sldMkLst>
          <pc:docMk/>
          <pc:sldMk cId="3651432384" sldId="1325"/>
        </pc:sldMkLst>
        <pc:spChg chg="del">
          <ac:chgData name="Jonathan  Cosme" userId="272d5a2a-eea8-4805-b974-3aa4aa9a913a" providerId="ADAL" clId="{8B709AF1-E7CF-40E1-8764-9E33A694DC26}" dt="2022-09-01T14:25:12.081" v="195" actId="478"/>
          <ac:spMkLst>
            <pc:docMk/>
            <pc:sldMk cId="3651432384" sldId="1325"/>
            <ac:spMk id="37" creationId="{541BD79A-DDD8-5087-9E7E-FDE86FF97A89}"/>
          </ac:spMkLst>
        </pc:spChg>
        <pc:spChg chg="del">
          <ac:chgData name="Jonathan  Cosme" userId="272d5a2a-eea8-4805-b974-3aa4aa9a913a" providerId="ADAL" clId="{8B709AF1-E7CF-40E1-8764-9E33A694DC26}" dt="2022-09-01T14:25:12.081" v="195" actId="478"/>
          <ac:spMkLst>
            <pc:docMk/>
            <pc:sldMk cId="3651432384" sldId="1325"/>
            <ac:spMk id="39" creationId="{DA83A7B3-11E1-E51A-9355-45D90FB03BAD}"/>
          </ac:spMkLst>
        </pc:spChg>
        <pc:grpChg chg="del">
          <ac:chgData name="Jonathan  Cosme" userId="272d5a2a-eea8-4805-b974-3aa4aa9a913a" providerId="ADAL" clId="{8B709AF1-E7CF-40E1-8764-9E33A694DC26}" dt="2022-09-01T14:25:12.081" v="195" actId="478"/>
          <ac:grpSpMkLst>
            <pc:docMk/>
            <pc:sldMk cId="3651432384" sldId="1325"/>
            <ac:grpSpMk id="56" creationId="{93A9CE4B-4F95-9E32-221C-03BCEDF97C10}"/>
          </ac:grpSpMkLst>
        </pc:grpChg>
        <pc:grpChg chg="del">
          <ac:chgData name="Jonathan  Cosme" userId="272d5a2a-eea8-4805-b974-3aa4aa9a913a" providerId="ADAL" clId="{8B709AF1-E7CF-40E1-8764-9E33A694DC26}" dt="2022-09-01T14:25:12.081" v="195" actId="478"/>
          <ac:grpSpMkLst>
            <pc:docMk/>
            <pc:sldMk cId="3651432384" sldId="1325"/>
            <ac:grpSpMk id="58" creationId="{4C01F89B-005E-283A-10A6-DF2298EC52F2}"/>
          </ac:grpSpMkLst>
        </pc:grpChg>
      </pc:sldChg>
      <pc:sldChg chg="delSp add mod">
        <pc:chgData name="Jonathan  Cosme" userId="272d5a2a-eea8-4805-b974-3aa4aa9a913a" providerId="ADAL" clId="{8B709AF1-E7CF-40E1-8764-9E33A694DC26}" dt="2022-09-01T14:25:16.132" v="196" actId="478"/>
        <pc:sldMkLst>
          <pc:docMk/>
          <pc:sldMk cId="3441022113" sldId="1326"/>
        </pc:sldMkLst>
        <pc:spChg chg="del">
          <ac:chgData name="Jonathan  Cosme" userId="272d5a2a-eea8-4805-b974-3aa4aa9a913a" providerId="ADAL" clId="{8B709AF1-E7CF-40E1-8764-9E33A694DC26}" dt="2022-09-01T14:25:16.132" v="196" actId="478"/>
          <ac:spMkLst>
            <pc:docMk/>
            <pc:sldMk cId="3441022113" sldId="1326"/>
            <ac:spMk id="39" creationId="{DA83A7B3-11E1-E51A-9355-45D90FB03BAD}"/>
          </ac:spMkLst>
        </pc:spChg>
        <pc:grpChg chg="del">
          <ac:chgData name="Jonathan  Cosme" userId="272d5a2a-eea8-4805-b974-3aa4aa9a913a" providerId="ADAL" clId="{8B709AF1-E7CF-40E1-8764-9E33A694DC26}" dt="2022-09-01T14:25:16.132" v="196" actId="478"/>
          <ac:grpSpMkLst>
            <pc:docMk/>
            <pc:sldMk cId="3441022113" sldId="1326"/>
            <ac:grpSpMk id="58" creationId="{4C01F89B-005E-283A-10A6-DF2298EC52F2}"/>
          </ac:grpSpMkLst>
        </pc:grpChg>
      </pc:sldChg>
      <pc:sldChg chg="add">
        <pc:chgData name="Jonathan  Cosme" userId="272d5a2a-eea8-4805-b974-3aa4aa9a913a" providerId="ADAL" clId="{8B709AF1-E7CF-40E1-8764-9E33A694DC26}" dt="2022-09-01T14:24:20.985" v="185"/>
        <pc:sldMkLst>
          <pc:docMk/>
          <pc:sldMk cId="3447636736" sldId="1327"/>
        </pc:sldMkLst>
      </pc:sldChg>
      <pc:sldChg chg="modSp add mod">
        <pc:chgData name="Jonathan  Cosme" userId="272d5a2a-eea8-4805-b974-3aa4aa9a913a" providerId="ADAL" clId="{8B709AF1-E7CF-40E1-8764-9E33A694DC26}" dt="2022-09-01T14:32:29.406" v="203" actId="20577"/>
        <pc:sldMkLst>
          <pc:docMk/>
          <pc:sldMk cId="2285052025" sldId="1328"/>
        </pc:sldMkLst>
        <pc:spChg chg="mod">
          <ac:chgData name="Jonathan  Cosme" userId="272d5a2a-eea8-4805-b974-3aa4aa9a913a" providerId="ADAL" clId="{8B709AF1-E7CF-40E1-8764-9E33A694DC26}" dt="2022-09-01T14:32:29.406" v="203" actId="20577"/>
          <ac:spMkLst>
            <pc:docMk/>
            <pc:sldMk cId="2285052025" sldId="1328"/>
            <ac:spMk id="38" creationId="{AF20E025-45D0-2640-E210-9FB2F5A157DB}"/>
          </ac:spMkLst>
        </pc:spChg>
      </pc:sldChg>
      <pc:sldChg chg="add">
        <pc:chgData name="Jonathan  Cosme" userId="272d5a2a-eea8-4805-b974-3aa4aa9a913a" providerId="ADAL" clId="{8B709AF1-E7CF-40E1-8764-9E33A694DC26}" dt="2022-09-01T14:32:26.464" v="202"/>
        <pc:sldMkLst>
          <pc:docMk/>
          <pc:sldMk cId="3982473738" sldId="1329"/>
        </pc:sldMkLst>
      </pc:sldChg>
      <pc:sldChg chg="modSp add mod">
        <pc:chgData name="Jonathan  Cosme" userId="272d5a2a-eea8-4805-b974-3aa4aa9a913a" providerId="ADAL" clId="{8B709AF1-E7CF-40E1-8764-9E33A694DC26}" dt="2022-09-01T14:34:06.566" v="207" actId="20577"/>
        <pc:sldMkLst>
          <pc:docMk/>
          <pc:sldMk cId="3347134085" sldId="1330"/>
        </pc:sldMkLst>
        <pc:spChg chg="mod">
          <ac:chgData name="Jonathan  Cosme" userId="272d5a2a-eea8-4805-b974-3aa4aa9a913a" providerId="ADAL" clId="{8B709AF1-E7CF-40E1-8764-9E33A694DC26}" dt="2022-09-01T14:34:06.566" v="207" actId="20577"/>
          <ac:spMkLst>
            <pc:docMk/>
            <pc:sldMk cId="3347134085" sldId="1330"/>
            <ac:spMk id="38" creationId="{AF20E025-45D0-2640-E210-9FB2F5A157DB}"/>
          </ac:spMkLst>
        </pc:spChg>
      </pc:sldChg>
      <pc:sldChg chg="modSp add mod">
        <pc:chgData name="Jonathan  Cosme" userId="272d5a2a-eea8-4805-b974-3aa4aa9a913a" providerId="ADAL" clId="{8B709AF1-E7CF-40E1-8764-9E33A694DC26}" dt="2022-09-01T14:34:19.606" v="211" actId="20577"/>
        <pc:sldMkLst>
          <pc:docMk/>
          <pc:sldMk cId="1327374502" sldId="1331"/>
        </pc:sldMkLst>
        <pc:spChg chg="mod">
          <ac:chgData name="Jonathan  Cosme" userId="272d5a2a-eea8-4805-b974-3aa4aa9a913a" providerId="ADAL" clId="{8B709AF1-E7CF-40E1-8764-9E33A694DC26}" dt="2022-09-01T14:34:19.606" v="211" actId="20577"/>
          <ac:spMkLst>
            <pc:docMk/>
            <pc:sldMk cId="1327374502" sldId="1331"/>
            <ac:spMk id="38" creationId="{AF20E025-45D0-2640-E210-9FB2F5A157DB}"/>
          </ac:spMkLst>
        </pc:spChg>
      </pc:sldChg>
      <pc:sldChg chg="modSp add mod">
        <pc:chgData name="Jonathan  Cosme" userId="272d5a2a-eea8-4805-b974-3aa4aa9a913a" providerId="ADAL" clId="{8B709AF1-E7CF-40E1-8764-9E33A694DC26}" dt="2022-09-01T14:34:24.425" v="212" actId="20577"/>
        <pc:sldMkLst>
          <pc:docMk/>
          <pc:sldMk cId="711266530" sldId="1332"/>
        </pc:sldMkLst>
        <pc:spChg chg="mod">
          <ac:chgData name="Jonathan  Cosme" userId="272d5a2a-eea8-4805-b974-3aa4aa9a913a" providerId="ADAL" clId="{8B709AF1-E7CF-40E1-8764-9E33A694DC26}" dt="2022-09-01T14:34:24.425" v="212" actId="20577"/>
          <ac:spMkLst>
            <pc:docMk/>
            <pc:sldMk cId="711266530" sldId="1332"/>
            <ac:spMk id="38" creationId="{AF20E025-45D0-2640-E210-9FB2F5A157DB}"/>
          </ac:spMkLst>
        </pc:spChg>
      </pc:sldChg>
      <pc:sldChg chg="modSp add mod">
        <pc:chgData name="Jonathan  Cosme" userId="272d5a2a-eea8-4805-b974-3aa4aa9a913a" providerId="ADAL" clId="{8B709AF1-E7CF-40E1-8764-9E33A694DC26}" dt="2022-09-01T14:34:31.456" v="213" actId="20577"/>
        <pc:sldMkLst>
          <pc:docMk/>
          <pc:sldMk cId="2595469191" sldId="1333"/>
        </pc:sldMkLst>
        <pc:spChg chg="mod">
          <ac:chgData name="Jonathan  Cosme" userId="272d5a2a-eea8-4805-b974-3aa4aa9a913a" providerId="ADAL" clId="{8B709AF1-E7CF-40E1-8764-9E33A694DC26}" dt="2022-09-01T14:34:31.456" v="213" actId="20577"/>
          <ac:spMkLst>
            <pc:docMk/>
            <pc:sldMk cId="2595469191" sldId="1333"/>
            <ac:spMk id="38" creationId="{AF20E025-45D0-2640-E210-9FB2F5A157DB}"/>
          </ac:spMkLst>
        </pc:spChg>
      </pc:sldChg>
      <pc:sldChg chg="add">
        <pc:chgData name="Jonathan  Cosme" userId="272d5a2a-eea8-4805-b974-3aa4aa9a913a" providerId="ADAL" clId="{8B709AF1-E7CF-40E1-8764-9E33A694DC26}" dt="2022-09-01T14:34:11.899" v="210"/>
        <pc:sldMkLst>
          <pc:docMk/>
          <pc:sldMk cId="1857895857" sldId="1334"/>
        </pc:sldMkLst>
      </pc:sldChg>
      <pc:sldChg chg="add del">
        <pc:chgData name="Jonathan  Cosme" userId="272d5a2a-eea8-4805-b974-3aa4aa9a913a" providerId="ADAL" clId="{8B709AF1-E7CF-40E1-8764-9E33A694DC26}" dt="2022-09-01T14:35:24.839" v="217" actId="47"/>
        <pc:sldMkLst>
          <pc:docMk/>
          <pc:sldMk cId="2221546997" sldId="1335"/>
        </pc:sldMkLst>
      </pc:sldChg>
      <pc:sldChg chg="add">
        <pc:chgData name="Jonathan  Cosme" userId="272d5a2a-eea8-4805-b974-3aa4aa9a913a" providerId="ADAL" clId="{8B709AF1-E7CF-40E1-8764-9E33A694DC26}" dt="2022-09-01T14:34:58.414" v="215"/>
        <pc:sldMkLst>
          <pc:docMk/>
          <pc:sldMk cId="2952977412" sldId="1336"/>
        </pc:sldMkLst>
      </pc:sldChg>
      <pc:sldChg chg="delSp add">
        <pc:chgData name="Jonathan  Cosme" userId="272d5a2a-eea8-4805-b974-3aa4aa9a913a" providerId="ADAL" clId="{8B709AF1-E7CF-40E1-8764-9E33A694DC26}" dt="2022-09-01T14:38:13.747" v="223" actId="478"/>
        <pc:sldMkLst>
          <pc:docMk/>
          <pc:sldMk cId="930118659" sldId="1337"/>
        </pc:sldMkLst>
        <pc:spChg chg="del">
          <ac:chgData name="Jonathan  Cosme" userId="272d5a2a-eea8-4805-b974-3aa4aa9a913a" providerId="ADAL" clId="{8B709AF1-E7CF-40E1-8764-9E33A694DC26}" dt="2022-09-01T14:38:13.747" v="223" actId="478"/>
          <ac:spMkLst>
            <pc:docMk/>
            <pc:sldMk cId="930118659" sldId="1337"/>
            <ac:spMk id="3" creationId="{721E032B-4CF5-6115-20BB-26C43D493FF8}"/>
          </ac:spMkLst>
        </pc:spChg>
        <pc:spChg chg="del">
          <ac:chgData name="Jonathan  Cosme" userId="272d5a2a-eea8-4805-b974-3aa4aa9a913a" providerId="ADAL" clId="{8B709AF1-E7CF-40E1-8764-9E33A694DC26}" dt="2022-09-01T14:38:02.503" v="221" actId="478"/>
          <ac:spMkLst>
            <pc:docMk/>
            <pc:sldMk cId="930118659" sldId="1337"/>
            <ac:spMk id="6" creationId="{BDD2CDF1-E694-0664-62D5-F2B97A0008AA}"/>
          </ac:spMkLst>
        </pc:spChg>
        <pc:spChg chg="del">
          <ac:chgData name="Jonathan  Cosme" userId="272d5a2a-eea8-4805-b974-3aa4aa9a913a" providerId="ADAL" clId="{8B709AF1-E7CF-40E1-8764-9E33A694DC26}" dt="2022-09-01T14:38:02.503" v="221" actId="478"/>
          <ac:spMkLst>
            <pc:docMk/>
            <pc:sldMk cId="930118659" sldId="1337"/>
            <ac:spMk id="7" creationId="{51591A98-98F2-093C-E13E-5DDF2D02F007}"/>
          </ac:spMkLst>
        </pc:spChg>
        <pc:picChg chg="del">
          <ac:chgData name="Jonathan  Cosme" userId="272d5a2a-eea8-4805-b974-3aa4aa9a913a" providerId="ADAL" clId="{8B709AF1-E7CF-40E1-8764-9E33A694DC26}" dt="2022-09-01T14:38:13.747" v="223" actId="478"/>
          <ac:picMkLst>
            <pc:docMk/>
            <pc:sldMk cId="930118659" sldId="1337"/>
            <ac:picMk id="4" creationId="{A8241DEA-7C06-444B-EA9D-4BBC8E3893B3}"/>
          </ac:picMkLst>
        </pc:picChg>
        <pc:picChg chg="del">
          <ac:chgData name="Jonathan  Cosme" userId="272d5a2a-eea8-4805-b974-3aa4aa9a913a" providerId="ADAL" clId="{8B709AF1-E7CF-40E1-8764-9E33A694DC26}" dt="2022-09-01T14:38:02.503" v="221" actId="478"/>
          <ac:picMkLst>
            <pc:docMk/>
            <pc:sldMk cId="930118659" sldId="1337"/>
            <ac:picMk id="5122" creationId="{D0F26C35-DF0F-3C47-1B2F-668697A30CBC}"/>
          </ac:picMkLst>
        </pc:picChg>
      </pc:sldChg>
      <pc:sldChg chg="delSp add">
        <pc:chgData name="Jonathan  Cosme" userId="272d5a2a-eea8-4805-b974-3aa4aa9a913a" providerId="ADAL" clId="{8B709AF1-E7CF-40E1-8764-9E33A694DC26}" dt="2022-09-01T14:38:33.140" v="225" actId="478"/>
        <pc:sldMkLst>
          <pc:docMk/>
          <pc:sldMk cId="3943173553" sldId="1338"/>
        </pc:sldMkLst>
        <pc:spChg chg="del">
          <ac:chgData name="Jonathan  Cosme" userId="272d5a2a-eea8-4805-b974-3aa4aa9a913a" providerId="ADAL" clId="{8B709AF1-E7CF-40E1-8764-9E33A694DC26}" dt="2022-09-01T14:38:33.140" v="225" actId="478"/>
          <ac:spMkLst>
            <pc:docMk/>
            <pc:sldMk cId="3943173553" sldId="1338"/>
            <ac:spMk id="7" creationId="{51591A98-98F2-093C-E13E-5DDF2D02F007}"/>
          </ac:spMkLst>
        </pc:spChg>
        <pc:picChg chg="del">
          <ac:chgData name="Jonathan  Cosme" userId="272d5a2a-eea8-4805-b974-3aa4aa9a913a" providerId="ADAL" clId="{8B709AF1-E7CF-40E1-8764-9E33A694DC26}" dt="2022-09-01T14:38:33.140" v="225" actId="478"/>
          <ac:picMkLst>
            <pc:docMk/>
            <pc:sldMk cId="3943173553" sldId="1338"/>
            <ac:picMk id="5122" creationId="{D0F26C35-DF0F-3C47-1B2F-668697A30CBC}"/>
          </ac:picMkLst>
        </pc:picChg>
      </pc:sldChg>
      <pc:sldChg chg="add">
        <pc:chgData name="Jonathan  Cosme" userId="272d5a2a-eea8-4805-b974-3aa4aa9a913a" providerId="ADAL" clId="{8B709AF1-E7CF-40E1-8764-9E33A694DC26}" dt="2022-09-01T14:38:09.588" v="222"/>
        <pc:sldMkLst>
          <pc:docMk/>
          <pc:sldMk cId="67156381" sldId="1339"/>
        </pc:sldMkLst>
      </pc:sldChg>
      <pc:sldChg chg="modSp add mod">
        <pc:chgData name="Jonathan  Cosme" userId="272d5a2a-eea8-4805-b974-3aa4aa9a913a" providerId="ADAL" clId="{8B709AF1-E7CF-40E1-8764-9E33A694DC26}" dt="2022-09-01T14:38:48.967" v="228" actId="20577"/>
        <pc:sldMkLst>
          <pc:docMk/>
          <pc:sldMk cId="4023338568" sldId="1340"/>
        </pc:sldMkLst>
        <pc:spChg chg="mod">
          <ac:chgData name="Jonathan  Cosme" userId="272d5a2a-eea8-4805-b974-3aa4aa9a913a" providerId="ADAL" clId="{8B709AF1-E7CF-40E1-8764-9E33A694DC26}" dt="2022-09-01T14:38:48.967" v="228" actId="20577"/>
          <ac:spMkLst>
            <pc:docMk/>
            <pc:sldMk cId="4023338568" sldId="1340"/>
            <ac:spMk id="7" creationId="{51591A98-98F2-093C-E13E-5DDF2D02F007}"/>
          </ac:spMkLst>
        </pc:spChg>
      </pc:sldChg>
      <pc:sldChg chg="modSp add mod">
        <pc:chgData name="Jonathan  Cosme" userId="272d5a2a-eea8-4805-b974-3aa4aa9a913a" providerId="ADAL" clId="{8B709AF1-E7CF-40E1-8764-9E33A694DC26}" dt="2022-09-01T14:38:54.094" v="229" actId="20577"/>
        <pc:sldMkLst>
          <pc:docMk/>
          <pc:sldMk cId="1373689842" sldId="1341"/>
        </pc:sldMkLst>
        <pc:spChg chg="mod">
          <ac:chgData name="Jonathan  Cosme" userId="272d5a2a-eea8-4805-b974-3aa4aa9a913a" providerId="ADAL" clId="{8B709AF1-E7CF-40E1-8764-9E33A694DC26}" dt="2022-09-01T14:38:54.094" v="229" actId="20577"/>
          <ac:spMkLst>
            <pc:docMk/>
            <pc:sldMk cId="1373689842" sldId="1341"/>
            <ac:spMk id="7" creationId="{51591A98-98F2-093C-E13E-5DDF2D02F007}"/>
          </ac:spMkLst>
        </pc:spChg>
      </pc:sldChg>
      <pc:sldChg chg="add">
        <pc:chgData name="Jonathan  Cosme" userId="272d5a2a-eea8-4805-b974-3aa4aa9a913a" providerId="ADAL" clId="{8B709AF1-E7CF-40E1-8764-9E33A694DC26}" dt="2022-09-01T14:38:42.430" v="227"/>
        <pc:sldMkLst>
          <pc:docMk/>
          <pc:sldMk cId="2960765400" sldId="1342"/>
        </pc:sldMkLst>
      </pc:sldChg>
      <pc:sldChg chg="add">
        <pc:chgData name="Jonathan  Cosme" userId="272d5a2a-eea8-4805-b974-3aa4aa9a913a" providerId="ADAL" clId="{8B709AF1-E7CF-40E1-8764-9E33A694DC26}" dt="2022-09-01T14:39:27.683" v="230"/>
        <pc:sldMkLst>
          <pc:docMk/>
          <pc:sldMk cId="1921029178" sldId="1343"/>
        </pc:sldMkLst>
      </pc:sldChg>
      <pc:sldChg chg="delSp add">
        <pc:chgData name="Jonathan  Cosme" userId="272d5a2a-eea8-4805-b974-3aa4aa9a913a" providerId="ADAL" clId="{8B709AF1-E7CF-40E1-8764-9E33A694DC26}" dt="2022-09-01T14:41:09.336" v="235" actId="478"/>
        <pc:sldMkLst>
          <pc:docMk/>
          <pc:sldMk cId="4166459165" sldId="1344"/>
        </pc:sldMkLst>
        <pc:spChg chg="del">
          <ac:chgData name="Jonathan  Cosme" userId="272d5a2a-eea8-4805-b974-3aa4aa9a913a" providerId="ADAL" clId="{8B709AF1-E7CF-40E1-8764-9E33A694DC26}" dt="2022-09-01T14:41:09.336" v="235" actId="478"/>
          <ac:spMkLst>
            <pc:docMk/>
            <pc:sldMk cId="4166459165" sldId="1344"/>
            <ac:spMk id="6" creationId="{ACA98C4F-1176-7B38-CB43-9D8BAF0AF125}"/>
          </ac:spMkLst>
        </pc:spChg>
        <pc:picChg chg="del">
          <ac:chgData name="Jonathan  Cosme" userId="272d5a2a-eea8-4805-b974-3aa4aa9a913a" providerId="ADAL" clId="{8B709AF1-E7CF-40E1-8764-9E33A694DC26}" dt="2022-09-01T14:41:09.336" v="235" actId="478"/>
          <ac:picMkLst>
            <pc:docMk/>
            <pc:sldMk cId="4166459165" sldId="1344"/>
            <ac:picMk id="7172" creationId="{A7D1CF08-8BE8-717D-97E2-2B8AB96C0AC9}"/>
          </ac:picMkLst>
        </pc:picChg>
      </pc:sldChg>
      <pc:sldChg chg="add">
        <pc:chgData name="Jonathan  Cosme" userId="272d5a2a-eea8-4805-b974-3aa4aa9a913a" providerId="ADAL" clId="{8B709AF1-E7CF-40E1-8764-9E33A694DC26}" dt="2022-09-01T14:41:06.232" v="234"/>
        <pc:sldMkLst>
          <pc:docMk/>
          <pc:sldMk cId="3525775954" sldId="1345"/>
        </pc:sldMkLst>
      </pc:sldChg>
      <pc:sldChg chg="delSp modSp add mod">
        <pc:chgData name="Jonathan  Cosme" userId="272d5a2a-eea8-4805-b974-3aa4aa9a913a" providerId="ADAL" clId="{8B709AF1-E7CF-40E1-8764-9E33A694DC26}" dt="2022-09-01T14:42:53.761" v="257" actId="478"/>
        <pc:sldMkLst>
          <pc:docMk/>
          <pc:sldMk cId="1432889125" sldId="1346"/>
        </pc:sldMkLst>
        <pc:spChg chg="del">
          <ac:chgData name="Jonathan  Cosme" userId="272d5a2a-eea8-4805-b974-3aa4aa9a913a" providerId="ADAL" clId="{8B709AF1-E7CF-40E1-8764-9E33A694DC26}" dt="2022-09-01T14:42:18.536" v="243" actId="478"/>
          <ac:spMkLst>
            <pc:docMk/>
            <pc:sldMk cId="1432889125" sldId="1346"/>
            <ac:spMk id="10" creationId="{149D7C3A-B04A-45BE-FE1D-932D49469F9E}"/>
          </ac:spMkLst>
        </pc:spChg>
        <pc:spChg chg="del">
          <ac:chgData name="Jonathan  Cosme" userId="272d5a2a-eea8-4805-b974-3aa4aa9a913a" providerId="ADAL" clId="{8B709AF1-E7CF-40E1-8764-9E33A694DC26}" dt="2022-09-01T14:42:53.761" v="257" actId="478"/>
          <ac:spMkLst>
            <pc:docMk/>
            <pc:sldMk cId="1432889125" sldId="1346"/>
            <ac:spMk id="13" creationId="{19216EC5-0479-4A0E-CCB7-2FC37472063D}"/>
          </ac:spMkLst>
        </pc:spChg>
        <pc:spChg chg="del">
          <ac:chgData name="Jonathan  Cosme" userId="272d5a2a-eea8-4805-b974-3aa4aa9a913a" providerId="ADAL" clId="{8B709AF1-E7CF-40E1-8764-9E33A694DC26}" dt="2022-09-01T14:42:43.845" v="254" actId="478"/>
          <ac:spMkLst>
            <pc:docMk/>
            <pc:sldMk cId="1432889125" sldId="1346"/>
            <ac:spMk id="15" creationId="{53620650-F16F-10ED-394C-103F2062CACB}"/>
          </ac:spMkLst>
        </pc:spChg>
        <pc:spChg chg="del">
          <ac:chgData name="Jonathan  Cosme" userId="272d5a2a-eea8-4805-b974-3aa4aa9a913a" providerId="ADAL" clId="{8B709AF1-E7CF-40E1-8764-9E33A694DC26}" dt="2022-09-01T14:42:28.824" v="245" actId="478"/>
          <ac:spMkLst>
            <pc:docMk/>
            <pc:sldMk cId="1432889125" sldId="1346"/>
            <ac:spMk id="16" creationId="{190520BE-79BC-9536-5CAF-D96C327C5925}"/>
          </ac:spMkLst>
        </pc:spChg>
        <pc:spChg chg="mod">
          <ac:chgData name="Jonathan  Cosme" userId="272d5a2a-eea8-4805-b974-3aa4aa9a913a" providerId="ADAL" clId="{8B709AF1-E7CF-40E1-8764-9E33A694DC26}" dt="2022-09-01T14:42:50.903" v="256" actId="20577"/>
          <ac:spMkLst>
            <pc:docMk/>
            <pc:sldMk cId="1432889125" sldId="1346"/>
            <ac:spMk id="38" creationId="{AF20E025-45D0-2640-E210-9FB2F5A157DB}"/>
          </ac:spMkLst>
        </pc:spChg>
      </pc:sldChg>
      <pc:sldChg chg="add">
        <pc:chgData name="Jonathan  Cosme" userId="272d5a2a-eea8-4805-b974-3aa4aa9a913a" providerId="ADAL" clId="{8B709AF1-E7CF-40E1-8764-9E33A694DC26}" dt="2022-09-01T14:42:11.406" v="242"/>
        <pc:sldMkLst>
          <pc:docMk/>
          <pc:sldMk cId="3522229433" sldId="1347"/>
        </pc:sldMkLst>
      </pc:sldChg>
      <pc:sldChg chg="add">
        <pc:chgData name="Jonathan  Cosme" userId="272d5a2a-eea8-4805-b974-3aa4aa9a913a" providerId="ADAL" clId="{8B709AF1-E7CF-40E1-8764-9E33A694DC26}" dt="2022-09-01T14:42:22.053" v="244"/>
        <pc:sldMkLst>
          <pc:docMk/>
          <pc:sldMk cId="1630143034" sldId="1348"/>
        </pc:sldMkLst>
      </pc:sldChg>
      <pc:sldChg chg="add">
        <pc:chgData name="Jonathan  Cosme" userId="272d5a2a-eea8-4805-b974-3aa4aa9a913a" providerId="ADAL" clId="{8B709AF1-E7CF-40E1-8764-9E33A694DC26}" dt="2022-09-01T14:42:34.829" v="249"/>
        <pc:sldMkLst>
          <pc:docMk/>
          <pc:sldMk cId="766188660" sldId="1349"/>
        </pc:sldMkLst>
      </pc:sldChg>
      <pc:sldChg chg="add">
        <pc:chgData name="Jonathan  Cosme" userId="272d5a2a-eea8-4805-b974-3aa4aa9a913a" providerId="ADAL" clId="{8B709AF1-E7CF-40E1-8764-9E33A694DC26}" dt="2022-09-01T14:42:46.133" v="255"/>
        <pc:sldMkLst>
          <pc:docMk/>
          <pc:sldMk cId="4246740611" sldId="1350"/>
        </pc:sldMkLst>
      </pc:sldChg>
      <pc:sldChg chg="add">
        <pc:chgData name="Jonathan  Cosme" userId="272d5a2a-eea8-4805-b974-3aa4aa9a913a" providerId="ADAL" clId="{8B709AF1-E7CF-40E1-8764-9E33A694DC26}" dt="2022-09-01T14:43:43.212" v="260"/>
        <pc:sldMkLst>
          <pc:docMk/>
          <pc:sldMk cId="3670629145" sldId="1351"/>
        </pc:sldMkLst>
      </pc:sldChg>
      <pc:sldChg chg="add del">
        <pc:chgData name="Jonathan  Cosme" userId="272d5a2a-eea8-4805-b974-3aa4aa9a913a" providerId="ADAL" clId="{8B709AF1-E7CF-40E1-8764-9E33A694DC26}" dt="2022-09-01T14:43:03.774" v="259" actId="47"/>
        <pc:sldMkLst>
          <pc:docMk/>
          <pc:sldMk cId="3910106605" sldId="1351"/>
        </pc:sldMkLst>
      </pc:sldChg>
      <pc:sldChg chg="delSp modSp add mod">
        <pc:chgData name="Jonathan  Cosme" userId="272d5a2a-eea8-4805-b974-3aa4aa9a913a" providerId="ADAL" clId="{8B709AF1-E7CF-40E1-8764-9E33A694DC26}" dt="2022-09-01T14:46:36.834" v="280" actId="478"/>
        <pc:sldMkLst>
          <pc:docMk/>
          <pc:sldMk cId="747919646" sldId="1352"/>
        </pc:sldMkLst>
        <pc:spChg chg="del mod">
          <ac:chgData name="Jonathan  Cosme" userId="272d5a2a-eea8-4805-b974-3aa4aa9a913a" providerId="ADAL" clId="{8B709AF1-E7CF-40E1-8764-9E33A694DC26}" dt="2022-09-01T14:46:36.834" v="280" actId="478"/>
          <ac:spMkLst>
            <pc:docMk/>
            <pc:sldMk cId="747919646" sldId="1352"/>
            <ac:spMk id="5" creationId="{A90B4033-9E41-6D7B-C83F-1D314062E200}"/>
          </ac:spMkLst>
        </pc:spChg>
      </pc:sldChg>
      <pc:sldChg chg="add">
        <pc:chgData name="Jonathan  Cosme" userId="272d5a2a-eea8-4805-b974-3aa4aa9a913a" providerId="ADAL" clId="{8B709AF1-E7CF-40E1-8764-9E33A694DC26}" dt="2022-09-01T14:44:20.234" v="264"/>
        <pc:sldMkLst>
          <pc:docMk/>
          <pc:sldMk cId="125785688" sldId="1353"/>
        </pc:sldMkLst>
      </pc:sldChg>
      <pc:sldChg chg="add">
        <pc:chgData name="Jonathan  Cosme" userId="272d5a2a-eea8-4805-b974-3aa4aa9a913a" providerId="ADAL" clId="{8B709AF1-E7CF-40E1-8764-9E33A694DC26}" dt="2022-09-01T14:44:34.401" v="266"/>
        <pc:sldMkLst>
          <pc:docMk/>
          <pc:sldMk cId="3092319525" sldId="1354"/>
        </pc:sldMkLst>
      </pc:sldChg>
      <pc:sldChg chg="add">
        <pc:chgData name="Jonathan  Cosme" userId="272d5a2a-eea8-4805-b974-3aa4aa9a913a" providerId="ADAL" clId="{8B709AF1-E7CF-40E1-8764-9E33A694DC26}" dt="2022-09-01T14:44:43.167" v="268"/>
        <pc:sldMkLst>
          <pc:docMk/>
          <pc:sldMk cId="2399654244" sldId="1355"/>
        </pc:sldMkLst>
      </pc:sldChg>
      <pc:sldChg chg="add">
        <pc:chgData name="Jonathan  Cosme" userId="272d5a2a-eea8-4805-b974-3aa4aa9a913a" providerId="ADAL" clId="{8B709AF1-E7CF-40E1-8764-9E33A694DC26}" dt="2022-09-01T14:44:56.853" v="271"/>
        <pc:sldMkLst>
          <pc:docMk/>
          <pc:sldMk cId="1626040402" sldId="1356"/>
        </pc:sldMkLst>
      </pc:sldChg>
      <pc:sldChg chg="add">
        <pc:chgData name="Jonathan  Cosme" userId="272d5a2a-eea8-4805-b974-3aa4aa9a913a" providerId="ADAL" clId="{8B709AF1-E7CF-40E1-8764-9E33A694DC26}" dt="2022-09-01T14:46:10.584" v="273"/>
        <pc:sldMkLst>
          <pc:docMk/>
          <pc:sldMk cId="1161481820" sldId="1357"/>
        </pc:sldMkLst>
      </pc:sldChg>
      <pc:sldChg chg="add">
        <pc:chgData name="Jonathan  Cosme" userId="272d5a2a-eea8-4805-b974-3aa4aa9a913a" providerId="ADAL" clId="{8B709AF1-E7CF-40E1-8764-9E33A694DC26}" dt="2022-09-01T14:46:22.111" v="275"/>
        <pc:sldMkLst>
          <pc:docMk/>
          <pc:sldMk cId="3916807040" sldId="1358"/>
        </pc:sldMkLst>
      </pc:sldChg>
      <pc:sldChg chg="add">
        <pc:chgData name="Jonathan  Cosme" userId="272d5a2a-eea8-4805-b974-3aa4aa9a913a" providerId="ADAL" clId="{8B709AF1-E7CF-40E1-8764-9E33A694DC26}" dt="2022-09-01T14:46:27.531" v="277"/>
        <pc:sldMkLst>
          <pc:docMk/>
          <pc:sldMk cId="52883354" sldId="1359"/>
        </pc:sldMkLst>
      </pc:sldChg>
      <pc:sldChg chg="add">
        <pc:chgData name="Jonathan  Cosme" userId="272d5a2a-eea8-4805-b974-3aa4aa9a913a" providerId="ADAL" clId="{8B709AF1-E7CF-40E1-8764-9E33A694DC26}" dt="2022-09-01T14:46:34.493" v="279"/>
        <pc:sldMkLst>
          <pc:docMk/>
          <pc:sldMk cId="3533607118" sldId="1360"/>
        </pc:sldMkLst>
      </pc:sldChg>
      <pc:sldChg chg="add">
        <pc:chgData name="Jonathan  Cosme" userId="272d5a2a-eea8-4805-b974-3aa4aa9a913a" providerId="ADAL" clId="{8B709AF1-E7CF-40E1-8764-9E33A694DC26}" dt="2022-09-01T15:25:34.506" v="281"/>
        <pc:sldMkLst>
          <pc:docMk/>
          <pc:sldMk cId="838725579" sldId="1361"/>
        </pc:sldMkLst>
      </pc:sldChg>
      <pc:sldChg chg="addSp delSp modSp add mod ord">
        <pc:chgData name="Jonathan  Cosme" userId="272d5a2a-eea8-4805-b974-3aa4aa9a913a" providerId="ADAL" clId="{8B709AF1-E7CF-40E1-8764-9E33A694DC26}" dt="2022-09-01T15:33:08.867" v="753" actId="478"/>
        <pc:sldMkLst>
          <pc:docMk/>
          <pc:sldMk cId="1649847665" sldId="1362"/>
        </pc:sldMkLst>
        <pc:spChg chg="add del mod">
          <ac:chgData name="Jonathan  Cosme" userId="272d5a2a-eea8-4805-b974-3aa4aa9a913a" providerId="ADAL" clId="{8B709AF1-E7CF-40E1-8764-9E33A694DC26}" dt="2022-09-01T15:33:08.867" v="753" actId="478"/>
          <ac:spMkLst>
            <pc:docMk/>
            <pc:sldMk cId="1649847665" sldId="1362"/>
            <ac:spMk id="2" creationId="{7A6787B1-3EAA-CC0C-2ADD-23EAD47E58CD}"/>
          </ac:spMkLst>
        </pc:spChg>
        <pc:spChg chg="add del">
          <ac:chgData name="Jonathan  Cosme" userId="272d5a2a-eea8-4805-b974-3aa4aa9a913a" providerId="ADAL" clId="{8B709AF1-E7CF-40E1-8764-9E33A694DC26}" dt="2022-09-01T15:32:13.929" v="740" actId="22"/>
          <ac:spMkLst>
            <pc:docMk/>
            <pc:sldMk cId="1649847665" sldId="1362"/>
            <ac:spMk id="4" creationId="{9494BC2F-61EF-AF74-9FAA-8CE63374D6D1}"/>
          </ac:spMkLst>
        </pc:spChg>
        <pc:spChg chg="mod">
          <ac:chgData name="Jonathan  Cosme" userId="272d5a2a-eea8-4805-b974-3aa4aa9a913a" providerId="ADAL" clId="{8B709AF1-E7CF-40E1-8764-9E33A694DC26}" dt="2022-09-01T15:25:47.909" v="299" actId="20577"/>
          <ac:spMkLst>
            <pc:docMk/>
            <pc:sldMk cId="1649847665" sldId="1362"/>
            <ac:spMk id="14" creationId="{00000000-0000-0000-0000-000000000000}"/>
          </ac:spMkLst>
        </pc:spChg>
      </pc:sldChg>
      <pc:sldChg chg="modSp add mod">
        <pc:chgData name="Jonathan  Cosme" userId="272d5a2a-eea8-4805-b974-3aa4aa9a913a" providerId="ADAL" clId="{8B709AF1-E7CF-40E1-8764-9E33A694DC26}" dt="2022-09-01T15:34:08.635" v="759" actId="20577"/>
        <pc:sldMkLst>
          <pc:docMk/>
          <pc:sldMk cId="3485391663" sldId="1363"/>
        </pc:sldMkLst>
        <pc:spChg chg="mod">
          <ac:chgData name="Jonathan  Cosme" userId="272d5a2a-eea8-4805-b974-3aa4aa9a913a" providerId="ADAL" clId="{8B709AF1-E7CF-40E1-8764-9E33A694DC26}" dt="2022-09-01T15:34:08.635" v="759" actId="20577"/>
          <ac:spMkLst>
            <pc:docMk/>
            <pc:sldMk cId="3485391663" sldId="1363"/>
            <ac:spMk id="2" creationId="{7A6787B1-3EAA-CC0C-2ADD-23EAD47E58CD}"/>
          </ac:spMkLst>
        </pc:spChg>
      </pc:sldChg>
      <pc:sldChg chg="add">
        <pc:chgData name="Jonathan  Cosme" userId="272d5a2a-eea8-4805-b974-3aa4aa9a913a" providerId="ADAL" clId="{8B709AF1-E7CF-40E1-8764-9E33A694DC26}" dt="2022-09-01T15:32:25.107" v="745"/>
        <pc:sldMkLst>
          <pc:docMk/>
          <pc:sldMk cId="2588522209" sldId="1364"/>
        </pc:sldMkLst>
      </pc:sldChg>
      <pc:sldChg chg="add">
        <pc:chgData name="Jonathan  Cosme" userId="272d5a2a-eea8-4805-b974-3aa4aa9a913a" providerId="ADAL" clId="{8B709AF1-E7CF-40E1-8764-9E33A694DC26}" dt="2022-09-01T15:32:31.180" v="747"/>
        <pc:sldMkLst>
          <pc:docMk/>
          <pc:sldMk cId="4124870196" sldId="1365"/>
        </pc:sldMkLst>
      </pc:sldChg>
      <pc:sldChg chg="modSp add mod">
        <pc:chgData name="Jonathan  Cosme" userId="272d5a2a-eea8-4805-b974-3aa4aa9a913a" providerId="ADAL" clId="{8B709AF1-E7CF-40E1-8764-9E33A694DC26}" dt="2022-09-01T15:33:15.901" v="755" actId="20577"/>
        <pc:sldMkLst>
          <pc:docMk/>
          <pc:sldMk cId="3913599837" sldId="1366"/>
        </pc:sldMkLst>
        <pc:spChg chg="mod">
          <ac:chgData name="Jonathan  Cosme" userId="272d5a2a-eea8-4805-b974-3aa4aa9a913a" providerId="ADAL" clId="{8B709AF1-E7CF-40E1-8764-9E33A694DC26}" dt="2022-09-01T15:33:15.901" v="755" actId="20577"/>
          <ac:spMkLst>
            <pc:docMk/>
            <pc:sldMk cId="3913599837" sldId="1366"/>
            <ac:spMk id="2" creationId="{7A6787B1-3EAA-CC0C-2ADD-23EAD47E58CD}"/>
          </ac:spMkLst>
        </pc:spChg>
      </pc:sldChg>
      <pc:sldChg chg="add">
        <pc:chgData name="Jonathan  Cosme" userId="272d5a2a-eea8-4805-b974-3aa4aa9a913a" providerId="ADAL" clId="{8B709AF1-E7CF-40E1-8764-9E33A694DC26}" dt="2022-09-01T15:33:11.188" v="754"/>
        <pc:sldMkLst>
          <pc:docMk/>
          <pc:sldMk cId="2871499122" sldId="1367"/>
        </pc:sldMkLst>
      </pc:sldChg>
      <pc:sldChg chg="modSp add mod">
        <pc:chgData name="Jonathan  Cosme" userId="272d5a2a-eea8-4805-b974-3aa4aa9a913a" providerId="ADAL" clId="{8B709AF1-E7CF-40E1-8764-9E33A694DC26}" dt="2022-09-01T15:34:52.338" v="767" actId="20577"/>
        <pc:sldMkLst>
          <pc:docMk/>
          <pc:sldMk cId="3181242047" sldId="1368"/>
        </pc:sldMkLst>
        <pc:spChg chg="mod">
          <ac:chgData name="Jonathan  Cosme" userId="272d5a2a-eea8-4805-b974-3aa4aa9a913a" providerId="ADAL" clId="{8B709AF1-E7CF-40E1-8764-9E33A694DC26}" dt="2022-09-01T15:34:52.338" v="767" actId="20577"/>
          <ac:spMkLst>
            <pc:docMk/>
            <pc:sldMk cId="3181242047" sldId="1368"/>
            <ac:spMk id="2" creationId="{7A6787B1-3EAA-CC0C-2ADD-23EAD47E58CD}"/>
          </ac:spMkLst>
        </pc:spChg>
      </pc:sldChg>
      <pc:sldChg chg="add">
        <pc:chgData name="Jonathan  Cosme" userId="272d5a2a-eea8-4805-b974-3aa4aa9a913a" providerId="ADAL" clId="{8B709AF1-E7CF-40E1-8764-9E33A694DC26}" dt="2022-09-01T15:34:04.815" v="758"/>
        <pc:sldMkLst>
          <pc:docMk/>
          <pc:sldMk cId="3289528403" sldId="1369"/>
        </pc:sldMkLst>
      </pc:sldChg>
      <pc:sldChg chg="modSp add mod">
        <pc:chgData name="Jonathan  Cosme" userId="272d5a2a-eea8-4805-b974-3aa4aa9a913a" providerId="ADAL" clId="{8B709AF1-E7CF-40E1-8764-9E33A694DC26}" dt="2022-09-01T15:35:11.932" v="777" actId="20577"/>
        <pc:sldMkLst>
          <pc:docMk/>
          <pc:sldMk cId="3300934884" sldId="1370"/>
        </pc:sldMkLst>
        <pc:spChg chg="mod">
          <ac:chgData name="Jonathan  Cosme" userId="272d5a2a-eea8-4805-b974-3aa4aa9a913a" providerId="ADAL" clId="{8B709AF1-E7CF-40E1-8764-9E33A694DC26}" dt="2022-09-01T15:35:11.932" v="777" actId="20577"/>
          <ac:spMkLst>
            <pc:docMk/>
            <pc:sldMk cId="3300934884" sldId="1370"/>
            <ac:spMk id="2" creationId="{7A6787B1-3EAA-CC0C-2ADD-23EAD47E58CD}"/>
          </ac:spMkLst>
        </pc:spChg>
      </pc:sldChg>
      <pc:sldChg chg="add">
        <pc:chgData name="Jonathan  Cosme" userId="272d5a2a-eea8-4805-b974-3aa4aa9a913a" providerId="ADAL" clId="{8B709AF1-E7CF-40E1-8764-9E33A694DC26}" dt="2022-09-01T15:35:08.727" v="776"/>
        <pc:sldMkLst>
          <pc:docMk/>
          <pc:sldMk cId="1002577873" sldId="1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24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08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1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6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37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25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6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71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8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4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555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77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209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31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8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7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2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0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0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5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305-18B6-C485-1A72-46817AD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91A00-42F2-8F1E-1928-FCE957D838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081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latin typeface="+mj-lt"/>
              </a:rPr>
              <a:t>‹#›</a:t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30074-147B-B619-3030-C836198F8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9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8" name="Google Shape;898;p88"/>
          <p:cNvSpPr txBox="1"/>
          <p:nvPr userDrawn="1"/>
        </p:nvSpPr>
        <p:spPr>
          <a:xfrm>
            <a:off x="2785110" y="4749800"/>
            <a:ext cx="3597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github.com/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oogle Shape;291;p43">
            <a:extLst>
              <a:ext uri="{FF2B5EF4-FFF2-40B4-BE49-F238E27FC236}">
                <a16:creationId xmlns:a16="http://schemas.microsoft.com/office/drawing/2014/main" id="{BEBF3166-08D5-9233-531C-30CAE0A75830}"/>
              </a:ext>
            </a:extLst>
          </p:cNvPr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>
              <a:extLst>
                <a:ext uri="{FF2B5EF4-FFF2-40B4-BE49-F238E27FC236}">
                  <a16:creationId xmlns:a16="http://schemas.microsoft.com/office/drawing/2014/main" id="{3A98A6D4-84C0-DA90-277C-86AFDFC007EC}"/>
                </a:ext>
              </a:extLst>
            </p:cNvPr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>
              <a:extLst>
                <a:ext uri="{FF2B5EF4-FFF2-40B4-BE49-F238E27FC236}">
                  <a16:creationId xmlns:a16="http://schemas.microsoft.com/office/drawing/2014/main" id="{CC4567C5-67D6-54ED-CE3C-3105B50322D3}"/>
                </a:ext>
              </a:extLst>
            </p:cNvPr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>
              <a:extLst>
                <a:ext uri="{FF2B5EF4-FFF2-40B4-BE49-F238E27FC236}">
                  <a16:creationId xmlns:a16="http://schemas.microsoft.com/office/drawing/2014/main" id="{5CFF1C91-F42F-3B1E-B5E7-663C329C81F9}"/>
                </a:ext>
              </a:extLst>
            </p:cNvPr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1" r:id="rId2"/>
    <p:sldLayoutId id="2147483652" r:id="rId3"/>
    <p:sldLayoutId id="2147483654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docker.com/desktop/install/linux-install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svg"/><Relationship Id="rId7" Type="http://schemas.openxmlformats.org/officeDocument/2006/relationships/image" Target="../media/image2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33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svg"/><Relationship Id="rId7" Type="http://schemas.openxmlformats.org/officeDocument/2006/relationships/image" Target="../media/image2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svg"/><Relationship Id="rId5" Type="http://schemas.openxmlformats.org/officeDocument/2006/relationships/image" Target="../media/image31.sv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3" Type="http://schemas.openxmlformats.org/officeDocument/2006/relationships/image" Target="../media/image35.svg"/><Relationship Id="rId7" Type="http://schemas.openxmlformats.org/officeDocument/2006/relationships/image" Target="../media/image24.svg"/><Relationship Id="rId12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svg"/><Relationship Id="rId5" Type="http://schemas.openxmlformats.org/officeDocument/2006/relationships/image" Target="../media/image31.sv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6.svg"/><Relationship Id="rId14" Type="http://schemas.openxmlformats.org/officeDocument/2006/relationships/image" Target="../media/image38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35.svg"/><Relationship Id="rId7" Type="http://schemas.openxmlformats.org/officeDocument/2006/relationships/image" Target="../media/image24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4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3.svg"/><Relationship Id="rId5" Type="http://schemas.openxmlformats.org/officeDocument/2006/relationships/image" Target="../media/image31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6.svg"/><Relationship Id="rId14" Type="http://schemas.openxmlformats.org/officeDocument/2006/relationships/image" Target="../media/image38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5.sv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261613"/>
            <a:ext cx="3628437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Docker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with</a:t>
            </a:r>
            <a:endParaRPr lang="en-US" sz="3600" b="0" i="0" u="none" strike="noStrike" cap="none" dirty="0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US" sz="3600" b="0" i="0" u="none" strike="noStrike" cap="none" dirty="0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(and 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Jupyter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)</a:t>
            </a:r>
            <a:endParaRPr lang="en-US" sz="3600" b="0" i="0" u="none" strike="noStrike" cap="none" dirty="0">
              <a:solidFill>
                <a:schemeClr val="bg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27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“layers”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images with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(using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example)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Key concepts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mounted NFS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 with non-interactive jobs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a non-interactive job</a:t>
            </a:r>
          </a:p>
        </p:txBody>
      </p:sp>
    </p:spTree>
    <p:extLst>
      <p:ext uri="{BB962C8B-B14F-4D97-AF65-F5344CB8AC3E}">
        <p14:creationId xmlns:p14="http://schemas.microsoft.com/office/powerpoint/2010/main" val="318124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B6459-168E-5F32-B34E-DCFFEA08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4478284" y="1054509"/>
            <a:ext cx="4331068" cy="3087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46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961616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Submit the job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B6459-168E-5F32-B34E-DCFFEA08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4478284" y="1054509"/>
            <a:ext cx="4331068" cy="3087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9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job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status changes to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connect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UI.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A6DCD-8906-350C-6FBD-4B40AD3F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2036208"/>
            <a:ext cx="3266271" cy="14289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2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job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status changes to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connect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UI.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A6DCD-8906-350C-6FBD-4B40AD3F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2036208"/>
            <a:ext cx="3266271" cy="14289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EC2E597-4D72-D801-2160-20A6EFB8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8" y="2036208"/>
            <a:ext cx="2952136" cy="203617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8990FB01-1749-C0D8-864E-C4375A7C966F}"/>
              </a:ext>
            </a:extLst>
          </p:cNvPr>
          <p:cNvSpPr txBox="1"/>
          <p:nvPr/>
        </p:nvSpPr>
        <p:spPr>
          <a:xfrm>
            <a:off x="4510548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navigate to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 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you’ll notice it’s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empty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97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</p:spTree>
    <p:extLst>
      <p:ext uri="{BB962C8B-B14F-4D97-AF65-F5344CB8AC3E}">
        <p14:creationId xmlns:p14="http://schemas.microsoft.com/office/powerpoint/2010/main" val="96418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</p:spTree>
    <p:extLst>
      <p:ext uri="{BB962C8B-B14F-4D97-AF65-F5344CB8AC3E}">
        <p14:creationId xmlns:p14="http://schemas.microsoft.com/office/powerpoint/2010/main" val="93011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21E032B-4CF5-6115-20BB-26C43D493FF8}"/>
              </a:ext>
            </a:extLst>
          </p:cNvPr>
          <p:cNvSpPr txBox="1"/>
          <p:nvPr/>
        </p:nvSpPr>
        <p:spPr>
          <a:xfrm>
            <a:off x="585371" y="1539582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241DEA-7C06-444B-EA9D-4BBC8E389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585371" y="2367117"/>
            <a:ext cx="2792671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</p:spTree>
    <p:extLst>
      <p:ext uri="{BB962C8B-B14F-4D97-AF65-F5344CB8AC3E}">
        <p14:creationId xmlns:p14="http://schemas.microsoft.com/office/powerpoint/2010/main" val="6715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21E032B-4CF5-6115-20BB-26C43D493FF8}"/>
              </a:ext>
            </a:extLst>
          </p:cNvPr>
          <p:cNvSpPr txBox="1"/>
          <p:nvPr/>
        </p:nvSpPr>
        <p:spPr>
          <a:xfrm>
            <a:off x="585371" y="1539582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241DEA-7C06-444B-EA9D-4BBC8E389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585371" y="2367117"/>
            <a:ext cx="2792671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BDD2CDF1-E694-0664-62D5-F2B97A0008AA}"/>
              </a:ext>
            </a:extLst>
          </p:cNvPr>
          <p:cNvSpPr txBox="1"/>
          <p:nvPr/>
        </p:nvSpPr>
        <p:spPr>
          <a:xfrm>
            <a:off x="3902693" y="1161017"/>
            <a:ext cx="434165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but this time, 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our NFS folder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the “work” directory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317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21E032B-4CF5-6115-20BB-26C43D493FF8}"/>
              </a:ext>
            </a:extLst>
          </p:cNvPr>
          <p:cNvSpPr txBox="1"/>
          <p:nvPr/>
        </p:nvSpPr>
        <p:spPr>
          <a:xfrm>
            <a:off x="585371" y="1539582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241DEA-7C06-444B-EA9D-4BBC8E389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585371" y="2367117"/>
            <a:ext cx="2792671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F26C35-DF0F-3C47-1B2F-668697A30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b="12505"/>
          <a:stretch/>
        </p:blipFill>
        <p:spPr bwMode="auto">
          <a:xfrm>
            <a:off x="4005932" y="2367117"/>
            <a:ext cx="3713978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BDD2CDF1-E694-0664-62D5-F2B97A0008AA}"/>
              </a:ext>
            </a:extLst>
          </p:cNvPr>
          <p:cNvSpPr txBox="1"/>
          <p:nvPr/>
        </p:nvSpPr>
        <p:spPr>
          <a:xfrm>
            <a:off x="3902693" y="1161017"/>
            <a:ext cx="434165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but this time, 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our NFS folder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the “work” directory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51591A98-98F2-093C-E13E-5DDF2D02F007}"/>
              </a:ext>
            </a:extLst>
          </p:cNvPr>
          <p:cNvSpPr txBox="1"/>
          <p:nvPr/>
        </p:nvSpPr>
        <p:spPr>
          <a:xfrm>
            <a:off x="4005931" y="1724248"/>
            <a:ext cx="35083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Storage, 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volume</a:t>
            </a:r>
          </a:p>
        </p:txBody>
      </p:sp>
    </p:spTree>
    <p:extLst>
      <p:ext uri="{BB962C8B-B14F-4D97-AF65-F5344CB8AC3E}">
        <p14:creationId xmlns:p14="http://schemas.microsoft.com/office/powerpoint/2010/main" val="402333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21E032B-4CF5-6115-20BB-26C43D493FF8}"/>
              </a:ext>
            </a:extLst>
          </p:cNvPr>
          <p:cNvSpPr txBox="1"/>
          <p:nvPr/>
        </p:nvSpPr>
        <p:spPr>
          <a:xfrm>
            <a:off x="585371" y="1539582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241DEA-7C06-444B-EA9D-4BBC8E389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585371" y="2367117"/>
            <a:ext cx="2792671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F26C35-DF0F-3C47-1B2F-668697A30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b="12505"/>
          <a:stretch/>
        </p:blipFill>
        <p:spPr bwMode="auto">
          <a:xfrm>
            <a:off x="4005932" y="2367117"/>
            <a:ext cx="3713978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BDD2CDF1-E694-0664-62D5-F2B97A0008AA}"/>
              </a:ext>
            </a:extLst>
          </p:cNvPr>
          <p:cNvSpPr txBox="1"/>
          <p:nvPr/>
        </p:nvSpPr>
        <p:spPr>
          <a:xfrm>
            <a:off x="3902693" y="1161017"/>
            <a:ext cx="434165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but this time, 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our NFS folder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the “work” directory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51591A98-98F2-093C-E13E-5DDF2D02F007}"/>
              </a:ext>
            </a:extLst>
          </p:cNvPr>
          <p:cNvSpPr txBox="1"/>
          <p:nvPr/>
        </p:nvSpPr>
        <p:spPr>
          <a:xfrm>
            <a:off x="4005931" y="1724248"/>
            <a:ext cx="350837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Storage, 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volume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Input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 directory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into the Source Path</a:t>
            </a:r>
          </a:p>
        </p:txBody>
      </p:sp>
    </p:spTree>
    <p:extLst>
      <p:ext uri="{BB962C8B-B14F-4D97-AF65-F5344CB8AC3E}">
        <p14:creationId xmlns:p14="http://schemas.microsoft.com/office/powerpoint/2010/main" val="137368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3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“layers”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images with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(using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example)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Key concepts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mounted NFS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 with non-interactive jobs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a non-interactive job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Closing notes</a:t>
            </a:r>
          </a:p>
        </p:txBody>
      </p:sp>
    </p:spTree>
    <p:extLst>
      <p:ext uri="{BB962C8B-B14F-4D97-AF65-F5344CB8AC3E}">
        <p14:creationId xmlns:p14="http://schemas.microsoft.com/office/powerpoint/2010/main" val="330093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21E032B-4CF5-6115-20BB-26C43D493FF8}"/>
              </a:ext>
            </a:extLst>
          </p:cNvPr>
          <p:cNvSpPr txBox="1"/>
          <p:nvPr/>
        </p:nvSpPr>
        <p:spPr>
          <a:xfrm>
            <a:off x="585371" y="1539582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241DEA-7C06-444B-EA9D-4BBC8E389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585371" y="2367117"/>
            <a:ext cx="2792671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F26C35-DF0F-3C47-1B2F-668697A30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b="12505"/>
          <a:stretch/>
        </p:blipFill>
        <p:spPr bwMode="auto">
          <a:xfrm>
            <a:off x="4005932" y="2367117"/>
            <a:ext cx="3713978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BDD2CDF1-E694-0664-62D5-F2B97A0008AA}"/>
              </a:ext>
            </a:extLst>
          </p:cNvPr>
          <p:cNvSpPr txBox="1"/>
          <p:nvPr/>
        </p:nvSpPr>
        <p:spPr>
          <a:xfrm>
            <a:off x="3902693" y="1161017"/>
            <a:ext cx="434165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but this time, 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our NFS folder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the “work” directory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51591A98-98F2-093C-E13E-5DDF2D02F007}"/>
              </a:ext>
            </a:extLst>
          </p:cNvPr>
          <p:cNvSpPr txBox="1"/>
          <p:nvPr/>
        </p:nvSpPr>
        <p:spPr>
          <a:xfrm>
            <a:off x="4005931" y="1724248"/>
            <a:ext cx="3508371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Storage, 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volume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Input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 directory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into the Source Path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Input /home/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into the Target Path</a:t>
            </a:r>
          </a:p>
        </p:txBody>
      </p:sp>
    </p:spTree>
    <p:extLst>
      <p:ext uri="{BB962C8B-B14F-4D97-AF65-F5344CB8AC3E}">
        <p14:creationId xmlns:p14="http://schemas.microsoft.com/office/powerpoint/2010/main" val="296076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with mounted NFS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job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status changes to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connect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UI.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A6DCD-8906-350C-6FBD-4B40AD3F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2036208"/>
            <a:ext cx="3266271" cy="14289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8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with mounted NFS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job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status changes to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connect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UI.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A6DCD-8906-350C-6FBD-4B40AD3F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2036208"/>
            <a:ext cx="3266271" cy="14289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8990FB01-1749-C0D8-864E-C4375A7C966F}"/>
              </a:ext>
            </a:extLst>
          </p:cNvPr>
          <p:cNvSpPr txBox="1"/>
          <p:nvPr/>
        </p:nvSpPr>
        <p:spPr>
          <a:xfrm>
            <a:off x="4510548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navigate to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 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you’ll notice that all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our files and folder are there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6AE10C-579E-0BC4-A1AD-ABD1F28C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8" y="1829876"/>
            <a:ext cx="2382502" cy="249044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2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image with non-interactive jobs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02232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5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0" y="1285892"/>
            <a:ext cx="453969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Lets say that I had a script called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my_script.py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5EFE7-50A5-C81A-2272-E2142E1BDF0D}"/>
              </a:ext>
            </a:extLst>
          </p:cNvPr>
          <p:cNvGrpSpPr/>
          <p:nvPr/>
        </p:nvGrpSpPr>
        <p:grpSpPr>
          <a:xfrm>
            <a:off x="585370" y="1626502"/>
            <a:ext cx="3171825" cy="1114425"/>
            <a:chOff x="5386805" y="1285892"/>
            <a:chExt cx="3171825" cy="111442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52A65D2-04B0-67B3-17FA-456F26935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805" y="1285892"/>
              <a:ext cx="3171825" cy="111442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9C6087-7782-2516-FC38-4CC661AA5497}"/>
                </a:ext>
              </a:extLst>
            </p:cNvPr>
            <p:cNvSpPr/>
            <p:nvPr/>
          </p:nvSpPr>
          <p:spPr>
            <a:xfrm>
              <a:off x="6062945" y="2026138"/>
              <a:ext cx="831926" cy="1857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645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0" y="1285892"/>
            <a:ext cx="453969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Lets say that I had a script called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my_script.py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5EFE7-50A5-C81A-2272-E2142E1BDF0D}"/>
              </a:ext>
            </a:extLst>
          </p:cNvPr>
          <p:cNvGrpSpPr/>
          <p:nvPr/>
        </p:nvGrpSpPr>
        <p:grpSpPr>
          <a:xfrm>
            <a:off x="585370" y="1626502"/>
            <a:ext cx="3171825" cy="1114425"/>
            <a:chOff x="5386805" y="1285892"/>
            <a:chExt cx="3171825" cy="111442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52A65D2-04B0-67B3-17FA-456F26935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805" y="1285892"/>
              <a:ext cx="3171825" cy="111442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9C6087-7782-2516-FC38-4CC661AA5497}"/>
                </a:ext>
              </a:extLst>
            </p:cNvPr>
            <p:cNvSpPr/>
            <p:nvPr/>
          </p:nvSpPr>
          <p:spPr>
            <a:xfrm>
              <a:off x="6062945" y="2026138"/>
              <a:ext cx="831926" cy="1857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>
            <a:extLst>
              <a:ext uri="{FF2B5EF4-FFF2-40B4-BE49-F238E27FC236}">
                <a16:creationId xmlns:a16="http://schemas.microsoft.com/office/drawing/2014/main" id="{A7D1CF08-8BE8-717D-97E2-2B8AB96C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0" y="3152600"/>
            <a:ext cx="6057900" cy="12573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ACA98C4F-1176-7B38-CB43-9D8BAF0AF125}"/>
              </a:ext>
            </a:extLst>
          </p:cNvPr>
          <p:cNvSpPr txBox="1"/>
          <p:nvPr/>
        </p:nvSpPr>
        <p:spPr>
          <a:xfrm>
            <a:off x="585370" y="2878404"/>
            <a:ext cx="453969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content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of the python script:</a:t>
            </a:r>
          </a:p>
        </p:txBody>
      </p:sp>
    </p:spTree>
    <p:extLst>
      <p:ext uri="{BB962C8B-B14F-4D97-AF65-F5344CB8AC3E}">
        <p14:creationId xmlns:p14="http://schemas.microsoft.com/office/powerpoint/2010/main" val="352577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</p:txBody>
      </p:sp>
    </p:spTree>
    <p:extLst>
      <p:ext uri="{BB962C8B-B14F-4D97-AF65-F5344CB8AC3E}">
        <p14:creationId xmlns:p14="http://schemas.microsoft.com/office/powerpoint/2010/main" val="105671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type job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9C3800-1E18-6556-A94E-B8367AEF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9"/>
          <a:stretch/>
        </p:blipFill>
        <p:spPr bwMode="auto">
          <a:xfrm>
            <a:off x="3760839" y="1740007"/>
            <a:ext cx="3864078" cy="2513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A8172B1-CF1C-9E0C-4911-B210582C1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20059" b="12505"/>
          <a:stretch/>
        </p:blipFill>
        <p:spPr bwMode="auto">
          <a:xfrm>
            <a:off x="585371" y="2260746"/>
            <a:ext cx="2968990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D7BAA0F-9092-AFA1-35F2-BA5A6D2DA86F}"/>
              </a:ext>
            </a:extLst>
          </p:cNvPr>
          <p:cNvSpPr txBox="1"/>
          <p:nvPr/>
        </p:nvSpPr>
        <p:spPr>
          <a:xfrm>
            <a:off x="6849221" y="1740020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88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type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the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9C3800-1E18-6556-A94E-B8367AEF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9"/>
          <a:stretch/>
        </p:blipFill>
        <p:spPr bwMode="auto">
          <a:xfrm>
            <a:off x="3760839" y="1740007"/>
            <a:ext cx="3864078" cy="2513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A8172B1-CF1C-9E0C-4911-B210582C1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20059" b="12505"/>
          <a:stretch/>
        </p:blipFill>
        <p:spPr bwMode="auto">
          <a:xfrm>
            <a:off x="585371" y="2260746"/>
            <a:ext cx="2968990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D7BAA0F-9092-AFA1-35F2-BA5A6D2DA86F}"/>
              </a:ext>
            </a:extLst>
          </p:cNvPr>
          <p:cNvSpPr txBox="1"/>
          <p:nvPr/>
        </p:nvSpPr>
        <p:spPr>
          <a:xfrm>
            <a:off x="6849221" y="1740020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9216EC5-0479-4A0E-CCB7-2FC37472063D}"/>
              </a:ext>
            </a:extLst>
          </p:cNvPr>
          <p:cNvSpPr txBox="1"/>
          <p:nvPr/>
        </p:nvSpPr>
        <p:spPr>
          <a:xfrm>
            <a:off x="5130858" y="205761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4674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352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“layers”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images with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(using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example)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Key concepts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mounted NFS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 with non-interactive jobs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a non-interactive job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Closing notes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</p:spTree>
    <p:extLst>
      <p:ext uri="{BB962C8B-B14F-4D97-AF65-F5344CB8AC3E}">
        <p14:creationId xmlns:p14="http://schemas.microsoft.com/office/powerpoint/2010/main" val="100257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type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the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volume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9C3800-1E18-6556-A94E-B8367AEF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9"/>
          <a:stretch/>
        </p:blipFill>
        <p:spPr bwMode="auto">
          <a:xfrm>
            <a:off x="3760839" y="1740007"/>
            <a:ext cx="3864078" cy="2513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A8172B1-CF1C-9E0C-4911-B210582C1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20059" b="12505"/>
          <a:stretch/>
        </p:blipFill>
        <p:spPr bwMode="auto">
          <a:xfrm>
            <a:off x="585371" y="2260746"/>
            <a:ext cx="2968990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D7BAA0F-9092-AFA1-35F2-BA5A6D2DA86F}"/>
              </a:ext>
            </a:extLst>
          </p:cNvPr>
          <p:cNvSpPr txBox="1"/>
          <p:nvPr/>
        </p:nvSpPr>
        <p:spPr>
          <a:xfrm>
            <a:off x="6849221" y="1740020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9216EC5-0479-4A0E-CCB7-2FC37472063D}"/>
              </a:ext>
            </a:extLst>
          </p:cNvPr>
          <p:cNvSpPr txBox="1"/>
          <p:nvPr/>
        </p:nvSpPr>
        <p:spPr>
          <a:xfrm>
            <a:off x="5130858" y="205761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53620650-F16F-10ED-394C-103F2062CACB}"/>
              </a:ext>
            </a:extLst>
          </p:cNvPr>
          <p:cNvSpPr txBox="1"/>
          <p:nvPr/>
        </p:nvSpPr>
        <p:spPr>
          <a:xfrm>
            <a:off x="2631006" y="247018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6618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type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the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volume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a Command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Container Definition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9C3800-1E18-6556-A94E-B8367AEF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9"/>
          <a:stretch/>
        </p:blipFill>
        <p:spPr bwMode="auto">
          <a:xfrm>
            <a:off x="3760839" y="1740007"/>
            <a:ext cx="3864078" cy="2513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A8172B1-CF1C-9E0C-4911-B210582C1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20059" b="12505"/>
          <a:stretch/>
        </p:blipFill>
        <p:spPr bwMode="auto">
          <a:xfrm>
            <a:off x="585371" y="2260746"/>
            <a:ext cx="2968990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D7BAA0F-9092-AFA1-35F2-BA5A6D2DA86F}"/>
              </a:ext>
            </a:extLst>
          </p:cNvPr>
          <p:cNvSpPr txBox="1"/>
          <p:nvPr/>
        </p:nvSpPr>
        <p:spPr>
          <a:xfrm>
            <a:off x="6849221" y="1740020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9216EC5-0479-4A0E-CCB7-2FC37472063D}"/>
              </a:ext>
            </a:extLst>
          </p:cNvPr>
          <p:cNvSpPr txBox="1"/>
          <p:nvPr/>
        </p:nvSpPr>
        <p:spPr>
          <a:xfrm>
            <a:off x="5130858" y="205761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53620650-F16F-10ED-394C-103F2062CACB}"/>
              </a:ext>
            </a:extLst>
          </p:cNvPr>
          <p:cNvSpPr txBox="1"/>
          <p:nvPr/>
        </p:nvSpPr>
        <p:spPr>
          <a:xfrm>
            <a:off x="2631006" y="247018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3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190520BE-79BC-9536-5CAF-D96C327C5925}"/>
              </a:ext>
            </a:extLst>
          </p:cNvPr>
          <p:cNvSpPr txBox="1"/>
          <p:nvPr/>
        </p:nvSpPr>
        <p:spPr>
          <a:xfrm>
            <a:off x="7229519" y="3757126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3014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type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the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volume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a Command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Container Definition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149D7C3A-B04A-45BE-FE1D-932D49469F9E}"/>
              </a:ext>
            </a:extLst>
          </p:cNvPr>
          <p:cNvSpPr txBox="1"/>
          <p:nvPr/>
        </p:nvSpPr>
        <p:spPr>
          <a:xfrm>
            <a:off x="3760839" y="1134284"/>
            <a:ext cx="542371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Command, under Container Definition, input: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run -n base python /home/jovyan/work/projects/my_project/my_script.py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9C3800-1E18-6556-A94E-B8367AEF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9"/>
          <a:stretch/>
        </p:blipFill>
        <p:spPr bwMode="auto">
          <a:xfrm>
            <a:off x="3760839" y="1740007"/>
            <a:ext cx="3864078" cy="2513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A8172B1-CF1C-9E0C-4911-B210582C1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20059" b="12505"/>
          <a:stretch/>
        </p:blipFill>
        <p:spPr bwMode="auto">
          <a:xfrm>
            <a:off x="585371" y="2260746"/>
            <a:ext cx="2968990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D7BAA0F-9092-AFA1-35F2-BA5A6D2DA86F}"/>
              </a:ext>
            </a:extLst>
          </p:cNvPr>
          <p:cNvSpPr txBox="1"/>
          <p:nvPr/>
        </p:nvSpPr>
        <p:spPr>
          <a:xfrm>
            <a:off x="6849221" y="1740020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9216EC5-0479-4A0E-CCB7-2FC37472063D}"/>
              </a:ext>
            </a:extLst>
          </p:cNvPr>
          <p:cNvSpPr txBox="1"/>
          <p:nvPr/>
        </p:nvSpPr>
        <p:spPr>
          <a:xfrm>
            <a:off x="5130858" y="205761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53620650-F16F-10ED-394C-103F2062CACB}"/>
              </a:ext>
            </a:extLst>
          </p:cNvPr>
          <p:cNvSpPr txBox="1"/>
          <p:nvPr/>
        </p:nvSpPr>
        <p:spPr>
          <a:xfrm>
            <a:off x="2631006" y="247018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3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190520BE-79BC-9536-5CAF-D96C327C5925}"/>
              </a:ext>
            </a:extLst>
          </p:cNvPr>
          <p:cNvSpPr txBox="1"/>
          <p:nvPr/>
        </p:nvSpPr>
        <p:spPr>
          <a:xfrm>
            <a:off x="7229519" y="3757126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2222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Wait for the job status to change to Succeeded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9FABFE2-E8EC-3729-EE12-4F1BBBE7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1980460"/>
            <a:ext cx="2862052" cy="14152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57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Wait for the job status to change to Succeeded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8990FB01-1749-C0D8-864E-C4375A7C966F}"/>
              </a:ext>
            </a:extLst>
          </p:cNvPr>
          <p:cNvSpPr txBox="1"/>
          <p:nvPr/>
        </p:nvSpPr>
        <p:spPr>
          <a:xfrm>
            <a:off x="4205793" y="1285892"/>
            <a:ext cx="366984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the Logs tab, you should see the output of my_script.py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9FABFE2-E8EC-3729-EE12-4F1BBBE7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1980460"/>
            <a:ext cx="2862052" cy="14152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25FBE7F-87A9-53CC-6359-CA434AECD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8" b="12767"/>
          <a:stretch/>
        </p:blipFill>
        <p:spPr bwMode="auto">
          <a:xfrm>
            <a:off x="4205793" y="1980460"/>
            <a:ext cx="4240007" cy="18432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2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Closing notes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63864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3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</p:spTree>
    <p:extLst>
      <p:ext uri="{BB962C8B-B14F-4D97-AF65-F5344CB8AC3E}">
        <p14:creationId xmlns:p14="http://schemas.microsoft.com/office/powerpoint/2010/main" val="162604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</p:txBody>
      </p:sp>
    </p:spTree>
    <p:extLst>
      <p:ext uri="{BB962C8B-B14F-4D97-AF65-F5344CB8AC3E}">
        <p14:creationId xmlns:p14="http://schemas.microsoft.com/office/powerpoint/2010/main" val="239965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</p:txBody>
      </p:sp>
    </p:spTree>
    <p:extLst>
      <p:ext uri="{BB962C8B-B14F-4D97-AF65-F5344CB8AC3E}">
        <p14:creationId xmlns:p14="http://schemas.microsoft.com/office/powerpoint/2010/main" val="309231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intro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387255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</p:spTree>
    <p:extLst>
      <p:ext uri="{BB962C8B-B14F-4D97-AF65-F5344CB8AC3E}">
        <p14:creationId xmlns:p14="http://schemas.microsoft.com/office/powerpoint/2010/main" val="12578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AAF988C-0541-DA1B-F425-4D9357B49100}"/>
              </a:ext>
            </a:extLst>
          </p:cNvPr>
          <p:cNvSpPr txBox="1"/>
          <p:nvPr/>
        </p:nvSpPr>
        <p:spPr>
          <a:xfrm>
            <a:off x="585371" y="267952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</p:spTree>
    <p:extLst>
      <p:ext uri="{BB962C8B-B14F-4D97-AF65-F5344CB8AC3E}">
        <p14:creationId xmlns:p14="http://schemas.microsoft.com/office/powerpoint/2010/main" val="74791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AAF988C-0541-DA1B-F425-4D9357B49100}"/>
              </a:ext>
            </a:extLst>
          </p:cNvPr>
          <p:cNvSpPr txBox="1"/>
          <p:nvPr/>
        </p:nvSpPr>
        <p:spPr>
          <a:xfrm>
            <a:off x="585371" y="267952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A90B4033-9E41-6D7B-C83F-1D314062E200}"/>
              </a:ext>
            </a:extLst>
          </p:cNvPr>
          <p:cNvSpPr txBox="1"/>
          <p:nvPr/>
        </p:nvSpPr>
        <p:spPr>
          <a:xfrm>
            <a:off x="585370" y="2952372"/>
            <a:ext cx="77179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THE CONTENT OF THE FOLDER CONTAINING YOUR NFS MOUNT WILL BE SAVED/PERSIST</a:t>
            </a:r>
          </a:p>
        </p:txBody>
      </p:sp>
    </p:spTree>
    <p:extLst>
      <p:ext uri="{BB962C8B-B14F-4D97-AF65-F5344CB8AC3E}">
        <p14:creationId xmlns:p14="http://schemas.microsoft.com/office/powerpoint/2010/main" val="353360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AAF988C-0541-DA1B-F425-4D9357B49100}"/>
              </a:ext>
            </a:extLst>
          </p:cNvPr>
          <p:cNvSpPr txBox="1"/>
          <p:nvPr/>
        </p:nvSpPr>
        <p:spPr>
          <a:xfrm>
            <a:off x="585371" y="267952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A90B4033-9E41-6D7B-C83F-1D314062E200}"/>
              </a:ext>
            </a:extLst>
          </p:cNvPr>
          <p:cNvSpPr txBox="1"/>
          <p:nvPr/>
        </p:nvSpPr>
        <p:spPr>
          <a:xfrm>
            <a:off x="585370" y="2952372"/>
            <a:ext cx="771797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THE CONTENT OF THE FOLDER CONTAINING YOUR NFS MOUNT WILL BE SAVED/PERSIST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This means that ALL OTHER FILES that were created during the job session will be gone forever, once the job finishes</a:t>
            </a:r>
          </a:p>
        </p:txBody>
      </p:sp>
    </p:spTree>
    <p:extLst>
      <p:ext uri="{BB962C8B-B14F-4D97-AF65-F5344CB8AC3E}">
        <p14:creationId xmlns:p14="http://schemas.microsoft.com/office/powerpoint/2010/main" val="5288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AAF988C-0541-DA1B-F425-4D9357B49100}"/>
              </a:ext>
            </a:extLst>
          </p:cNvPr>
          <p:cNvSpPr txBox="1"/>
          <p:nvPr/>
        </p:nvSpPr>
        <p:spPr>
          <a:xfrm>
            <a:off x="585371" y="267952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A90B4033-9E41-6D7B-C83F-1D314062E200}"/>
              </a:ext>
            </a:extLst>
          </p:cNvPr>
          <p:cNvSpPr txBox="1"/>
          <p:nvPr/>
        </p:nvSpPr>
        <p:spPr>
          <a:xfrm>
            <a:off x="585370" y="2952372"/>
            <a:ext cx="7717971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THE CONTENT OF THE FOLDER CONTAINING YOUR NFS MOUNT WILL BE SAVED/PERSIST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This means that ALL OTHER FILES that were created during the job session will be gone forever, once the job finishes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ANY SOFTWARE CHANGES (using apt/apt-get install or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/mamba install/create) made while the job is running WILL NOT BE SAVED</a:t>
            </a:r>
          </a:p>
        </p:txBody>
      </p:sp>
    </p:spTree>
    <p:extLst>
      <p:ext uri="{BB962C8B-B14F-4D97-AF65-F5344CB8AC3E}">
        <p14:creationId xmlns:p14="http://schemas.microsoft.com/office/powerpoint/2010/main" val="391680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AAF988C-0541-DA1B-F425-4D9357B49100}"/>
              </a:ext>
            </a:extLst>
          </p:cNvPr>
          <p:cNvSpPr txBox="1"/>
          <p:nvPr/>
        </p:nvSpPr>
        <p:spPr>
          <a:xfrm>
            <a:off x="585371" y="267952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A90B4033-9E41-6D7B-C83F-1D314062E200}"/>
              </a:ext>
            </a:extLst>
          </p:cNvPr>
          <p:cNvSpPr txBox="1"/>
          <p:nvPr/>
        </p:nvSpPr>
        <p:spPr>
          <a:xfrm>
            <a:off x="585370" y="295237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THE CONTENT OF THE FOLDER CONTAINING YOUR NFS MOUNT WILL BE SAVED/PERSIST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This means that ALL OTHER FILES that were created during the job session will be gone forever, once the job finishes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ANY SOFTWARE CHANGES (using apt/apt-get install or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/mamba install/create) made while the job is running WILL NOT BE SAVED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you want to make permanent software changes to the image, you will need to update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re-build it, and     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  re-push it to Docker hub.</a:t>
            </a:r>
          </a:p>
        </p:txBody>
      </p:sp>
    </p:spTree>
    <p:extLst>
      <p:ext uri="{BB962C8B-B14F-4D97-AF65-F5344CB8AC3E}">
        <p14:creationId xmlns:p14="http://schemas.microsoft.com/office/powerpoint/2010/main" val="116148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03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have an OS (usually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linux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 and software installed on them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0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13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have an OS (usually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linux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 and software installed on them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Images can be run on any hardware as “containers” </a:t>
            </a:r>
          </a:p>
        </p:txBody>
      </p:sp>
    </p:spTree>
    <p:extLst>
      <p:ext uri="{BB962C8B-B14F-4D97-AF65-F5344CB8AC3E}">
        <p14:creationId xmlns:p14="http://schemas.microsoft.com/office/powerpoint/2010/main" val="201109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13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have an OS (usually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linux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 and software installed on them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Images can be run on any hardware as “containers” </a:t>
            </a:r>
          </a:p>
        </p:txBody>
      </p:sp>
      <p:pic>
        <p:nvPicPr>
          <p:cNvPr id="2050" name="Picture 2" descr="What is Virtualization? | Bare Metal vs Virtual Machines vs Containers | by  Farhim Ferdous | TechMormo | Medium">
            <a:extLst>
              <a:ext uri="{FF2B5EF4-FFF2-40B4-BE49-F238E27FC236}">
                <a16:creationId xmlns:a16="http://schemas.microsoft.com/office/drawing/2014/main" id="{71EA413E-A632-C46F-0CAA-895F17A4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8" r="68664" b="8177"/>
          <a:stretch/>
        </p:blipFill>
        <p:spPr bwMode="auto">
          <a:xfrm>
            <a:off x="3383283" y="1819375"/>
            <a:ext cx="2400934" cy="2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2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13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have an OS (usually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linux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 and software installed on them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Images can be run on any hardware as “containers” </a:t>
            </a:r>
          </a:p>
        </p:txBody>
      </p:sp>
      <p:pic>
        <p:nvPicPr>
          <p:cNvPr id="2050" name="Picture 2" descr="What is Virtualization? | Bare Metal vs Virtual Machines vs Containers | by  Farhim Ferdous | TechMormo | Medium">
            <a:extLst>
              <a:ext uri="{FF2B5EF4-FFF2-40B4-BE49-F238E27FC236}">
                <a16:creationId xmlns:a16="http://schemas.microsoft.com/office/drawing/2014/main" id="{71EA413E-A632-C46F-0CAA-895F17A4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8" r="68664" b="8177"/>
          <a:stretch/>
        </p:blipFill>
        <p:spPr bwMode="auto">
          <a:xfrm>
            <a:off x="3383283" y="1819375"/>
            <a:ext cx="2400934" cy="2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08FE0A0-7891-650D-A7AF-FB9B99B0A6A1}"/>
              </a:ext>
            </a:extLst>
          </p:cNvPr>
          <p:cNvCxnSpPr>
            <a:cxnSpLocks/>
          </p:cNvCxnSpPr>
          <p:nvPr/>
        </p:nvCxnSpPr>
        <p:spPr>
          <a:xfrm>
            <a:off x="5890897" y="3064326"/>
            <a:ext cx="3701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9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Agenda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13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have an OS (usually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linux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 and software installed on them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Images can be run on any hardware as “containers” </a:t>
            </a:r>
          </a:p>
        </p:txBody>
      </p:sp>
      <p:pic>
        <p:nvPicPr>
          <p:cNvPr id="2050" name="Picture 2" descr="What is Virtualization? | Bare Metal vs Virtual Machines vs Containers | by  Farhim Ferdous | TechMormo | Medium">
            <a:extLst>
              <a:ext uri="{FF2B5EF4-FFF2-40B4-BE49-F238E27FC236}">
                <a16:creationId xmlns:a16="http://schemas.microsoft.com/office/drawing/2014/main" id="{71EA413E-A632-C46F-0CAA-895F17A4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8" r="68664" b="8177"/>
          <a:stretch/>
        </p:blipFill>
        <p:spPr bwMode="auto">
          <a:xfrm>
            <a:off x="3383283" y="1819375"/>
            <a:ext cx="2400934" cy="2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Virtualization? | Bare Metal vs Virtual Machines vs Containers | by  Farhim Ferdous | TechMormo | Medium">
            <a:extLst>
              <a:ext uri="{FF2B5EF4-FFF2-40B4-BE49-F238E27FC236}">
                <a16:creationId xmlns:a16="http://schemas.microsoft.com/office/drawing/2014/main" id="{A9DD291B-B744-6613-B128-51EE18A4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7" t="8177" b="8176"/>
          <a:stretch/>
        </p:blipFill>
        <p:spPr bwMode="auto">
          <a:xfrm>
            <a:off x="6339840" y="737776"/>
            <a:ext cx="2311060" cy="36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08FE0A0-7891-650D-A7AF-FB9B99B0A6A1}"/>
              </a:ext>
            </a:extLst>
          </p:cNvPr>
          <p:cNvCxnSpPr>
            <a:cxnSpLocks/>
          </p:cNvCxnSpPr>
          <p:nvPr/>
        </p:nvCxnSpPr>
        <p:spPr>
          <a:xfrm>
            <a:off x="5890897" y="3064326"/>
            <a:ext cx="3701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1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</p:spTree>
    <p:extLst>
      <p:ext uri="{BB962C8B-B14F-4D97-AF65-F5344CB8AC3E}">
        <p14:creationId xmlns:p14="http://schemas.microsoft.com/office/powerpoint/2010/main" val="314705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9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90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032DB-6BE7-9098-4DEF-A345838C234F}"/>
              </a:ext>
            </a:extLst>
          </p:cNvPr>
          <p:cNvGrpSpPr/>
          <p:nvPr/>
        </p:nvGrpSpPr>
        <p:grpSpPr>
          <a:xfrm>
            <a:off x="3605206" y="1326688"/>
            <a:ext cx="1282995" cy="775597"/>
            <a:chOff x="6208026" y="1182370"/>
            <a:chExt cx="1759304" cy="775597"/>
          </a:xfrm>
        </p:grpSpPr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C3E45AAD-DAE0-5ACE-7DAF-240B419122F3}"/>
                </a:ext>
              </a:extLst>
            </p:cNvPr>
            <p:cNvSpPr txBox="1"/>
            <p:nvPr/>
          </p:nvSpPr>
          <p:spPr>
            <a:xfrm>
              <a:off x="6208026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2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3 Code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1216FDC-5964-1D9C-3AE9-E761C768E50B}"/>
                </a:ext>
              </a:extLst>
            </p:cNvPr>
            <p:cNvSpPr txBox="1"/>
            <p:nvPr/>
          </p:nvSpPr>
          <p:spPr>
            <a:xfrm>
              <a:off x="6208026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11.5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41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032DB-6BE7-9098-4DEF-A345838C234F}"/>
              </a:ext>
            </a:extLst>
          </p:cNvPr>
          <p:cNvGrpSpPr/>
          <p:nvPr/>
        </p:nvGrpSpPr>
        <p:grpSpPr>
          <a:xfrm>
            <a:off x="3605206" y="1326688"/>
            <a:ext cx="1282995" cy="775597"/>
            <a:chOff x="6208026" y="1182370"/>
            <a:chExt cx="1759304" cy="775597"/>
          </a:xfrm>
        </p:grpSpPr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C3E45AAD-DAE0-5ACE-7DAF-240B419122F3}"/>
                </a:ext>
              </a:extLst>
            </p:cNvPr>
            <p:cNvSpPr txBox="1"/>
            <p:nvPr/>
          </p:nvSpPr>
          <p:spPr>
            <a:xfrm>
              <a:off x="6208026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2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3 Code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1216FDC-5964-1D9C-3AE9-E761C768E50B}"/>
                </a:ext>
              </a:extLst>
            </p:cNvPr>
            <p:cNvSpPr txBox="1"/>
            <p:nvPr/>
          </p:nvSpPr>
          <p:spPr>
            <a:xfrm>
              <a:off x="6208026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11.5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3.8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A2D56-2CFA-418B-C7DE-23A8FEA58519}"/>
              </a:ext>
            </a:extLst>
          </p:cNvPr>
          <p:cNvCxnSpPr>
            <a:cxnSpLocks/>
          </p:cNvCxnSpPr>
          <p:nvPr/>
        </p:nvCxnSpPr>
        <p:spPr>
          <a:xfrm>
            <a:off x="1036365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D08FD-3013-13FF-7087-DABCE76C1992}"/>
              </a:ext>
            </a:extLst>
          </p:cNvPr>
          <p:cNvCxnSpPr>
            <a:cxnSpLocks/>
          </p:cNvCxnSpPr>
          <p:nvPr/>
        </p:nvCxnSpPr>
        <p:spPr>
          <a:xfrm>
            <a:off x="2595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B7C727-212B-AC66-731F-A5474EC37F7F}"/>
              </a:ext>
            </a:extLst>
          </p:cNvPr>
          <p:cNvCxnSpPr>
            <a:cxnSpLocks/>
          </p:cNvCxnSpPr>
          <p:nvPr/>
        </p:nvCxnSpPr>
        <p:spPr>
          <a:xfrm>
            <a:off x="4119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5B4D8DB6-FED8-7EB8-B933-35B01C70A6CD}"/>
              </a:ext>
            </a:extLst>
          </p:cNvPr>
          <p:cNvSpPr txBox="1"/>
          <p:nvPr/>
        </p:nvSpPr>
        <p:spPr>
          <a:xfrm>
            <a:off x="674164" y="2809281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EE1BC9DB-6407-15E4-F46F-E0EB0C5CFD35}"/>
              </a:ext>
            </a:extLst>
          </p:cNvPr>
          <p:cNvSpPr txBox="1"/>
          <p:nvPr/>
        </p:nvSpPr>
        <p:spPr>
          <a:xfrm>
            <a:off x="2242431" y="2809281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7314A365-3BFF-425F-3BCE-41128BA6517F}"/>
              </a:ext>
            </a:extLst>
          </p:cNvPr>
          <p:cNvSpPr txBox="1"/>
          <p:nvPr/>
        </p:nvSpPr>
        <p:spPr>
          <a:xfrm>
            <a:off x="3757605" y="2809281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397037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032DB-6BE7-9098-4DEF-A345838C234F}"/>
              </a:ext>
            </a:extLst>
          </p:cNvPr>
          <p:cNvGrpSpPr/>
          <p:nvPr/>
        </p:nvGrpSpPr>
        <p:grpSpPr>
          <a:xfrm>
            <a:off x="3605206" y="1326688"/>
            <a:ext cx="1282995" cy="775597"/>
            <a:chOff x="6208026" y="1182370"/>
            <a:chExt cx="1759304" cy="775597"/>
          </a:xfrm>
        </p:grpSpPr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C3E45AAD-DAE0-5ACE-7DAF-240B419122F3}"/>
                </a:ext>
              </a:extLst>
            </p:cNvPr>
            <p:cNvSpPr txBox="1"/>
            <p:nvPr/>
          </p:nvSpPr>
          <p:spPr>
            <a:xfrm>
              <a:off x="6208026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2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3 Code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1216FDC-5964-1D9C-3AE9-E761C768E50B}"/>
                </a:ext>
              </a:extLst>
            </p:cNvPr>
            <p:cNvSpPr txBox="1"/>
            <p:nvPr/>
          </p:nvSpPr>
          <p:spPr>
            <a:xfrm>
              <a:off x="6208026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11.5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3.8</a:t>
              </a:r>
            </a:p>
          </p:txBody>
        </p:sp>
      </p:grp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3DBD2FB1-1106-52BE-63FD-BAACD6BC9DE3}"/>
              </a:ext>
            </a:extLst>
          </p:cNvPr>
          <p:cNvSpPr txBox="1"/>
          <p:nvPr/>
        </p:nvSpPr>
        <p:spPr>
          <a:xfrm>
            <a:off x="544416" y="3489429"/>
            <a:ext cx="425441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Each user can create an image with the software they need installed on it…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A2D56-2CFA-418B-C7DE-23A8FEA58519}"/>
              </a:ext>
            </a:extLst>
          </p:cNvPr>
          <p:cNvCxnSpPr>
            <a:cxnSpLocks/>
          </p:cNvCxnSpPr>
          <p:nvPr/>
        </p:nvCxnSpPr>
        <p:spPr>
          <a:xfrm>
            <a:off x="1036365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D08FD-3013-13FF-7087-DABCE76C1992}"/>
              </a:ext>
            </a:extLst>
          </p:cNvPr>
          <p:cNvCxnSpPr>
            <a:cxnSpLocks/>
          </p:cNvCxnSpPr>
          <p:nvPr/>
        </p:nvCxnSpPr>
        <p:spPr>
          <a:xfrm>
            <a:off x="2595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B7C727-212B-AC66-731F-A5474EC37F7F}"/>
              </a:ext>
            </a:extLst>
          </p:cNvPr>
          <p:cNvCxnSpPr>
            <a:cxnSpLocks/>
          </p:cNvCxnSpPr>
          <p:nvPr/>
        </p:nvCxnSpPr>
        <p:spPr>
          <a:xfrm>
            <a:off x="4119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5B4D8DB6-FED8-7EB8-B933-35B01C70A6CD}"/>
              </a:ext>
            </a:extLst>
          </p:cNvPr>
          <p:cNvSpPr txBox="1"/>
          <p:nvPr/>
        </p:nvSpPr>
        <p:spPr>
          <a:xfrm>
            <a:off x="674164" y="2809281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EE1BC9DB-6407-15E4-F46F-E0EB0C5CFD35}"/>
              </a:ext>
            </a:extLst>
          </p:cNvPr>
          <p:cNvSpPr txBox="1"/>
          <p:nvPr/>
        </p:nvSpPr>
        <p:spPr>
          <a:xfrm>
            <a:off x="2242431" y="2809281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7314A365-3BFF-425F-3BCE-41128BA6517F}"/>
              </a:ext>
            </a:extLst>
          </p:cNvPr>
          <p:cNvSpPr txBox="1"/>
          <p:nvPr/>
        </p:nvSpPr>
        <p:spPr>
          <a:xfrm>
            <a:off x="3757605" y="2809281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59213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032DB-6BE7-9098-4DEF-A345838C234F}"/>
              </a:ext>
            </a:extLst>
          </p:cNvPr>
          <p:cNvGrpSpPr/>
          <p:nvPr/>
        </p:nvGrpSpPr>
        <p:grpSpPr>
          <a:xfrm>
            <a:off x="3605206" y="1326688"/>
            <a:ext cx="1282995" cy="775597"/>
            <a:chOff x="6208026" y="1182370"/>
            <a:chExt cx="1759304" cy="775597"/>
          </a:xfrm>
        </p:grpSpPr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C3E45AAD-DAE0-5ACE-7DAF-240B419122F3}"/>
                </a:ext>
              </a:extLst>
            </p:cNvPr>
            <p:cNvSpPr txBox="1"/>
            <p:nvPr/>
          </p:nvSpPr>
          <p:spPr>
            <a:xfrm>
              <a:off x="6208026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2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3 Code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1216FDC-5964-1D9C-3AE9-E761C768E50B}"/>
                </a:ext>
              </a:extLst>
            </p:cNvPr>
            <p:cNvSpPr txBox="1"/>
            <p:nvPr/>
          </p:nvSpPr>
          <p:spPr>
            <a:xfrm>
              <a:off x="6208026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11.5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3.8</a:t>
              </a:r>
            </a:p>
          </p:txBody>
        </p:sp>
      </p:grp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3DBD2FB1-1106-52BE-63FD-BAACD6BC9DE3}"/>
              </a:ext>
            </a:extLst>
          </p:cNvPr>
          <p:cNvSpPr txBox="1"/>
          <p:nvPr/>
        </p:nvSpPr>
        <p:spPr>
          <a:xfrm>
            <a:off x="544416" y="3489429"/>
            <a:ext cx="425441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Each user can create an image with the software they need installed on it…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A2D56-2CFA-418B-C7DE-23A8FEA58519}"/>
              </a:ext>
            </a:extLst>
          </p:cNvPr>
          <p:cNvCxnSpPr>
            <a:cxnSpLocks/>
          </p:cNvCxnSpPr>
          <p:nvPr/>
        </p:nvCxnSpPr>
        <p:spPr>
          <a:xfrm>
            <a:off x="1036365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D08FD-3013-13FF-7087-DABCE76C1992}"/>
              </a:ext>
            </a:extLst>
          </p:cNvPr>
          <p:cNvCxnSpPr>
            <a:cxnSpLocks/>
          </p:cNvCxnSpPr>
          <p:nvPr/>
        </p:nvCxnSpPr>
        <p:spPr>
          <a:xfrm>
            <a:off x="2595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B7C727-212B-AC66-731F-A5474EC37F7F}"/>
              </a:ext>
            </a:extLst>
          </p:cNvPr>
          <p:cNvCxnSpPr>
            <a:cxnSpLocks/>
          </p:cNvCxnSpPr>
          <p:nvPr/>
        </p:nvCxnSpPr>
        <p:spPr>
          <a:xfrm>
            <a:off x="4119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A2BE7B-612A-9F3A-E2D1-2ADB16530DCD}"/>
              </a:ext>
            </a:extLst>
          </p:cNvPr>
          <p:cNvCxnSpPr/>
          <p:nvPr/>
        </p:nvCxnSpPr>
        <p:spPr>
          <a:xfrm>
            <a:off x="5131981" y="1105786"/>
            <a:ext cx="0" cy="30905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mputer outline">
            <a:extLst>
              <a:ext uri="{FF2B5EF4-FFF2-40B4-BE49-F238E27FC236}">
                <a16:creationId xmlns:a16="http://schemas.microsoft.com/office/drawing/2014/main" id="{7DCBEB43-4A04-2210-AAB2-47110CE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1622" y="1678411"/>
            <a:ext cx="914400" cy="914400"/>
          </a:xfrm>
          <a:prstGeom prst="rect">
            <a:avLst/>
          </a:prstGeom>
        </p:spPr>
      </p:pic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5B4D8DB6-FED8-7EB8-B933-35B01C70A6CD}"/>
              </a:ext>
            </a:extLst>
          </p:cNvPr>
          <p:cNvSpPr txBox="1"/>
          <p:nvPr/>
        </p:nvSpPr>
        <p:spPr>
          <a:xfrm>
            <a:off x="674164" y="2809281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EE1BC9DB-6407-15E4-F46F-E0EB0C5CFD35}"/>
              </a:ext>
            </a:extLst>
          </p:cNvPr>
          <p:cNvSpPr txBox="1"/>
          <p:nvPr/>
        </p:nvSpPr>
        <p:spPr>
          <a:xfrm>
            <a:off x="2242431" y="2809281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7314A365-3BFF-425F-3BCE-41128BA6517F}"/>
              </a:ext>
            </a:extLst>
          </p:cNvPr>
          <p:cNvSpPr txBox="1"/>
          <p:nvPr/>
        </p:nvSpPr>
        <p:spPr>
          <a:xfrm>
            <a:off x="3757605" y="2809281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5375763" y="1032699"/>
            <a:ext cx="360132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simply run the image inside a container on any hardware with docker engine running.</a:t>
            </a:r>
          </a:p>
        </p:txBody>
      </p:sp>
    </p:spTree>
    <p:extLst>
      <p:ext uri="{BB962C8B-B14F-4D97-AF65-F5344CB8AC3E}">
        <p14:creationId xmlns:p14="http://schemas.microsoft.com/office/powerpoint/2010/main" val="70011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032DB-6BE7-9098-4DEF-A345838C234F}"/>
              </a:ext>
            </a:extLst>
          </p:cNvPr>
          <p:cNvGrpSpPr/>
          <p:nvPr/>
        </p:nvGrpSpPr>
        <p:grpSpPr>
          <a:xfrm>
            <a:off x="3605206" y="1326688"/>
            <a:ext cx="1282995" cy="775597"/>
            <a:chOff x="6208026" y="1182370"/>
            <a:chExt cx="1759304" cy="775597"/>
          </a:xfrm>
        </p:grpSpPr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C3E45AAD-DAE0-5ACE-7DAF-240B419122F3}"/>
                </a:ext>
              </a:extLst>
            </p:cNvPr>
            <p:cNvSpPr txBox="1"/>
            <p:nvPr/>
          </p:nvSpPr>
          <p:spPr>
            <a:xfrm>
              <a:off x="6208026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2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3 Code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1216FDC-5964-1D9C-3AE9-E761C768E50B}"/>
                </a:ext>
              </a:extLst>
            </p:cNvPr>
            <p:cNvSpPr txBox="1"/>
            <p:nvPr/>
          </p:nvSpPr>
          <p:spPr>
            <a:xfrm>
              <a:off x="6208026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11.5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3.8</a:t>
              </a:r>
            </a:p>
          </p:txBody>
        </p:sp>
      </p:grp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3DBD2FB1-1106-52BE-63FD-BAACD6BC9DE3}"/>
              </a:ext>
            </a:extLst>
          </p:cNvPr>
          <p:cNvSpPr txBox="1"/>
          <p:nvPr/>
        </p:nvSpPr>
        <p:spPr>
          <a:xfrm>
            <a:off x="544416" y="3489429"/>
            <a:ext cx="425441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Each user can create an image with the software they need installed on it…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91566AA3-FAC9-CC3A-35E4-100BA887F8CA}"/>
              </a:ext>
            </a:extLst>
          </p:cNvPr>
          <p:cNvSpPr txBox="1"/>
          <p:nvPr/>
        </p:nvSpPr>
        <p:spPr>
          <a:xfrm>
            <a:off x="5543183" y="3109476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DCFBDFB8-A7F4-C611-059A-E443F48DE776}"/>
              </a:ext>
            </a:extLst>
          </p:cNvPr>
          <p:cNvSpPr txBox="1"/>
          <p:nvPr/>
        </p:nvSpPr>
        <p:spPr>
          <a:xfrm>
            <a:off x="6588371" y="3109476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A3F3DE79-D2FE-ECFA-70BD-D00478098B84}"/>
              </a:ext>
            </a:extLst>
          </p:cNvPr>
          <p:cNvSpPr txBox="1"/>
          <p:nvPr/>
        </p:nvSpPr>
        <p:spPr>
          <a:xfrm>
            <a:off x="7633559" y="3109476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A2D56-2CFA-418B-C7DE-23A8FEA58519}"/>
              </a:ext>
            </a:extLst>
          </p:cNvPr>
          <p:cNvCxnSpPr>
            <a:cxnSpLocks/>
          </p:cNvCxnSpPr>
          <p:nvPr/>
        </p:nvCxnSpPr>
        <p:spPr>
          <a:xfrm>
            <a:off x="1036365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D08FD-3013-13FF-7087-DABCE76C1992}"/>
              </a:ext>
            </a:extLst>
          </p:cNvPr>
          <p:cNvCxnSpPr>
            <a:cxnSpLocks/>
          </p:cNvCxnSpPr>
          <p:nvPr/>
        </p:nvCxnSpPr>
        <p:spPr>
          <a:xfrm>
            <a:off x="2595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B7C727-212B-AC66-731F-A5474EC37F7F}"/>
              </a:ext>
            </a:extLst>
          </p:cNvPr>
          <p:cNvCxnSpPr>
            <a:cxnSpLocks/>
          </p:cNvCxnSpPr>
          <p:nvPr/>
        </p:nvCxnSpPr>
        <p:spPr>
          <a:xfrm>
            <a:off x="4119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A2BE7B-612A-9F3A-E2D1-2ADB16530DCD}"/>
              </a:ext>
            </a:extLst>
          </p:cNvPr>
          <p:cNvCxnSpPr/>
          <p:nvPr/>
        </p:nvCxnSpPr>
        <p:spPr>
          <a:xfrm>
            <a:off x="5131981" y="1105786"/>
            <a:ext cx="0" cy="30905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mputer outline">
            <a:extLst>
              <a:ext uri="{FF2B5EF4-FFF2-40B4-BE49-F238E27FC236}">
                <a16:creationId xmlns:a16="http://schemas.microsoft.com/office/drawing/2014/main" id="{7DCBEB43-4A04-2210-AAB2-47110CE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1622" y="1678411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438A44-77D7-E53B-6E18-327063E59B10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flipH="1">
            <a:off x="5905384" y="2592811"/>
            <a:ext cx="1033438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BECE06-E10F-174E-F60C-9A465775E774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>
            <a:off x="6938822" y="2592811"/>
            <a:ext cx="1056938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F48BE7-ED60-B691-2542-7CADAC66126D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6938822" y="2592811"/>
            <a:ext cx="11750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352D49-A1C6-D716-AA4A-7235255C39C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905383" y="3486484"/>
            <a:ext cx="1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8FAA2F-F1E8-7EC7-0232-BAFF21F00A7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50571" y="3486484"/>
            <a:ext cx="1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65CAED-14BF-F2D3-FC01-2A7D62C0062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995760" y="3486484"/>
            <a:ext cx="0" cy="53739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FAAEDCBA-76B1-24D7-EF35-E4DA94735195}"/>
              </a:ext>
            </a:extLst>
          </p:cNvPr>
          <p:cNvSpPr txBox="1"/>
          <p:nvPr/>
        </p:nvSpPr>
        <p:spPr>
          <a:xfrm>
            <a:off x="5568029" y="4058782"/>
            <a:ext cx="8701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User 1 Code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0F77A38D-DFF1-AA70-59E5-75894BD6A286}"/>
              </a:ext>
            </a:extLst>
          </p:cNvPr>
          <p:cNvSpPr txBox="1"/>
          <p:nvPr/>
        </p:nvSpPr>
        <p:spPr>
          <a:xfrm>
            <a:off x="6594495" y="4069508"/>
            <a:ext cx="813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/>
                </a:solidFill>
                <a:latin typeface="+mj-lt"/>
                <a:ea typeface="Clean" charset="0"/>
                <a:cs typeface="+mj-lt"/>
                <a:sym typeface="Clean" charset="0"/>
              </a:rPr>
              <a:t>User 2 Code </a:t>
            </a:r>
          </a:p>
        </p:txBody>
      </p:sp>
      <p:sp>
        <p:nvSpPr>
          <p:cNvPr id="50" name="Google Shape;898;p88">
            <a:extLst>
              <a:ext uri="{FF2B5EF4-FFF2-40B4-BE49-F238E27FC236}">
                <a16:creationId xmlns:a16="http://schemas.microsoft.com/office/drawing/2014/main" id="{F1D39603-9001-E2E6-3C5B-91A797A4C603}"/>
              </a:ext>
            </a:extLst>
          </p:cNvPr>
          <p:cNvSpPr txBox="1"/>
          <p:nvPr/>
        </p:nvSpPr>
        <p:spPr>
          <a:xfrm>
            <a:off x="7633560" y="4058781"/>
            <a:ext cx="8701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User 3 Code</a:t>
            </a:r>
          </a:p>
        </p:txBody>
      </p: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5B4D8DB6-FED8-7EB8-B933-35B01C70A6CD}"/>
              </a:ext>
            </a:extLst>
          </p:cNvPr>
          <p:cNvSpPr txBox="1"/>
          <p:nvPr/>
        </p:nvSpPr>
        <p:spPr>
          <a:xfrm>
            <a:off x="674164" y="2809281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EE1BC9DB-6407-15E4-F46F-E0EB0C5CFD35}"/>
              </a:ext>
            </a:extLst>
          </p:cNvPr>
          <p:cNvSpPr txBox="1"/>
          <p:nvPr/>
        </p:nvSpPr>
        <p:spPr>
          <a:xfrm>
            <a:off x="2242431" y="2809281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7314A365-3BFF-425F-3BCE-41128BA6517F}"/>
              </a:ext>
            </a:extLst>
          </p:cNvPr>
          <p:cNvSpPr txBox="1"/>
          <p:nvPr/>
        </p:nvSpPr>
        <p:spPr>
          <a:xfrm>
            <a:off x="3757605" y="2809281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5375763" y="1032699"/>
            <a:ext cx="360132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simply run the image inside a container, on any hardware with docker engine running.</a:t>
            </a:r>
          </a:p>
        </p:txBody>
      </p:sp>
    </p:spTree>
    <p:extLst>
      <p:ext uri="{BB962C8B-B14F-4D97-AF65-F5344CB8AC3E}">
        <p14:creationId xmlns:p14="http://schemas.microsoft.com/office/powerpoint/2010/main" val="84429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use docker?</a:t>
            </a:r>
          </a:p>
        </p:txBody>
      </p:sp>
    </p:spTree>
    <p:extLst>
      <p:ext uri="{BB962C8B-B14F-4D97-AF65-F5344CB8AC3E}">
        <p14:creationId xmlns:p14="http://schemas.microsoft.com/office/powerpoint/2010/main" val="134365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4984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use docker?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AE9ED998-3103-348A-5CC8-B8875D1BCB51}"/>
              </a:ext>
            </a:extLst>
          </p:cNvPr>
          <p:cNvSpPr txBox="1"/>
          <p:nvPr/>
        </p:nvSpPr>
        <p:spPr>
          <a:xfrm>
            <a:off x="653887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 image repository</a:t>
            </a:r>
          </a:p>
        </p:txBody>
      </p:sp>
    </p:spTree>
    <p:extLst>
      <p:ext uri="{BB962C8B-B14F-4D97-AF65-F5344CB8AC3E}">
        <p14:creationId xmlns:p14="http://schemas.microsoft.com/office/powerpoint/2010/main" val="379173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use docker?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AE9ED998-3103-348A-5CC8-B8875D1BCB51}"/>
              </a:ext>
            </a:extLst>
          </p:cNvPr>
          <p:cNvSpPr txBox="1"/>
          <p:nvPr/>
        </p:nvSpPr>
        <p:spPr>
          <a:xfrm>
            <a:off x="653887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 image repository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1BBB50FD-F5B4-DD69-225C-CD36C798826B}"/>
              </a:ext>
            </a:extLst>
          </p:cNvPr>
          <p:cNvSpPr txBox="1"/>
          <p:nvPr/>
        </p:nvSpPr>
        <p:spPr>
          <a:xfrm>
            <a:off x="653887" y="1639570"/>
            <a:ext cx="323231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 use Docker hub.</a:t>
            </a:r>
          </a:p>
        </p:txBody>
      </p:sp>
      <p:pic>
        <p:nvPicPr>
          <p:cNvPr id="1026" name="Picture 2" descr="New Docker Hub Pricing">
            <a:extLst>
              <a:ext uri="{FF2B5EF4-FFF2-40B4-BE49-F238E27FC236}">
                <a16:creationId xmlns:a16="http://schemas.microsoft.com/office/drawing/2014/main" id="{9CBC81CB-20A4-B01F-63F6-26F375BF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7" y="2014923"/>
            <a:ext cx="3180694" cy="13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2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use docker?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AE9ED998-3103-348A-5CC8-B8875D1BCB51}"/>
              </a:ext>
            </a:extLst>
          </p:cNvPr>
          <p:cNvSpPr txBox="1"/>
          <p:nvPr/>
        </p:nvSpPr>
        <p:spPr>
          <a:xfrm>
            <a:off x="653887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 image repository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6F023BAC-CBBC-1809-9822-13AE305FC0DF}"/>
              </a:ext>
            </a:extLst>
          </p:cNvPr>
          <p:cNvSpPr txBox="1"/>
          <p:nvPr/>
        </p:nvSpPr>
        <p:spPr>
          <a:xfrm>
            <a:off x="4665449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software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1BBB50FD-F5B4-DD69-225C-CD36C798826B}"/>
              </a:ext>
            </a:extLst>
          </p:cNvPr>
          <p:cNvSpPr txBox="1"/>
          <p:nvPr/>
        </p:nvSpPr>
        <p:spPr>
          <a:xfrm>
            <a:off x="653887" y="1639570"/>
            <a:ext cx="323231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 use Docker hub.</a:t>
            </a:r>
          </a:p>
        </p:txBody>
      </p:sp>
      <p:pic>
        <p:nvPicPr>
          <p:cNvPr id="1026" name="Picture 2" descr="New Docker Hub Pricing">
            <a:extLst>
              <a:ext uri="{FF2B5EF4-FFF2-40B4-BE49-F238E27FC236}">
                <a16:creationId xmlns:a16="http://schemas.microsoft.com/office/drawing/2014/main" id="{9CBC81CB-20A4-B01F-63F6-26F375BF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7" y="2014923"/>
            <a:ext cx="3180694" cy="13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5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use docker?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AE9ED998-3103-348A-5CC8-B8875D1BCB51}"/>
              </a:ext>
            </a:extLst>
          </p:cNvPr>
          <p:cNvSpPr txBox="1"/>
          <p:nvPr/>
        </p:nvSpPr>
        <p:spPr>
          <a:xfrm>
            <a:off x="653887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 image repository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6F023BAC-CBBC-1809-9822-13AE305FC0DF}"/>
              </a:ext>
            </a:extLst>
          </p:cNvPr>
          <p:cNvSpPr txBox="1"/>
          <p:nvPr/>
        </p:nvSpPr>
        <p:spPr>
          <a:xfrm>
            <a:off x="4665449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software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1BBB50FD-F5B4-DD69-225C-CD36C798826B}"/>
              </a:ext>
            </a:extLst>
          </p:cNvPr>
          <p:cNvSpPr txBox="1"/>
          <p:nvPr/>
        </p:nvSpPr>
        <p:spPr>
          <a:xfrm>
            <a:off x="653887" y="1639570"/>
            <a:ext cx="323231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 use Docker hub.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45F4588-BBC1-7734-82EF-EFC574168023}"/>
              </a:ext>
            </a:extLst>
          </p:cNvPr>
          <p:cNvSpPr txBox="1"/>
          <p:nvPr/>
        </p:nvSpPr>
        <p:spPr>
          <a:xfrm>
            <a:off x="4665449" y="1639570"/>
            <a:ext cx="323231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 use Docker Desktop. </a:t>
            </a:r>
          </a:p>
        </p:txBody>
      </p:sp>
      <p:pic>
        <p:nvPicPr>
          <p:cNvPr id="1026" name="Picture 2" descr="New Docker Hub Pricing">
            <a:extLst>
              <a:ext uri="{FF2B5EF4-FFF2-40B4-BE49-F238E27FC236}">
                <a16:creationId xmlns:a16="http://schemas.microsoft.com/office/drawing/2014/main" id="{9CBC81CB-20A4-B01F-63F6-26F375BF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7" y="2014923"/>
            <a:ext cx="3180694" cy="13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 Desktop | Docker Documentation">
            <a:extLst>
              <a:ext uri="{FF2B5EF4-FFF2-40B4-BE49-F238E27FC236}">
                <a16:creationId xmlns:a16="http://schemas.microsoft.com/office/drawing/2014/main" id="{B522013B-14A3-4285-AEA1-E5BACE18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49" y="2014923"/>
            <a:ext cx="3637893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057F112B-516A-4A3A-EAF5-2885ABA5C180}"/>
              </a:ext>
            </a:extLst>
          </p:cNvPr>
          <p:cNvSpPr txBox="1"/>
          <p:nvPr/>
        </p:nvSpPr>
        <p:spPr>
          <a:xfrm>
            <a:off x="4665448" y="4437386"/>
            <a:ext cx="354891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  <a:hlinkClick r:id="rId4"/>
              </a:rPr>
              <a:t>https://docs.docker.com/desktop/install/linux-install/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87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</p:spTree>
    <p:extLst>
      <p:ext uri="{BB962C8B-B14F-4D97-AF65-F5344CB8AC3E}">
        <p14:creationId xmlns:p14="http://schemas.microsoft.com/office/powerpoint/2010/main" val="260758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</p:spTree>
    <p:extLst>
      <p:ext uri="{BB962C8B-B14F-4D97-AF65-F5344CB8AC3E}">
        <p14:creationId xmlns:p14="http://schemas.microsoft.com/office/powerpoint/2010/main" val="99338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007238-92B9-DB1B-8A18-B67ED538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85" y="1075055"/>
            <a:ext cx="1948712" cy="11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41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2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8B0ECF-7129-E418-AE55-60B8D880B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5" r="10394" b="25644"/>
          <a:stretch/>
        </p:blipFill>
        <p:spPr>
          <a:xfrm>
            <a:off x="572770" y="2490500"/>
            <a:ext cx="3448715" cy="8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4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</p:txBody>
      </p:sp>
    </p:spTree>
    <p:extLst>
      <p:ext uri="{BB962C8B-B14F-4D97-AF65-F5344CB8AC3E}">
        <p14:creationId xmlns:p14="http://schemas.microsoft.com/office/powerpoint/2010/main" val="391359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4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B5A2C639-6AE4-A4A6-C14A-23526DAA48B3}"/>
              </a:ext>
            </a:extLst>
          </p:cNvPr>
          <p:cNvSpPr txBox="1"/>
          <p:nvPr/>
        </p:nvSpPr>
        <p:spPr>
          <a:xfrm>
            <a:off x="4566018" y="2922333"/>
            <a:ext cx="335767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5. Make sure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 the folder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65FFE-8068-56D4-8D1E-4346A48D6311}"/>
                </a:ext>
              </a:extLst>
            </p:cNvPr>
            <p:cNvSpPr/>
            <p:nvPr/>
          </p:nvSpPr>
          <p:spPr>
            <a:xfrm>
              <a:off x="572770" y="2949432"/>
              <a:ext cx="767080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4C1BE7-1717-B551-38A6-EC5E89A92332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339850" y="3023900"/>
            <a:ext cx="3226168" cy="57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0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E5E22206-E2A0-D15D-C6CC-212A76AD9D7A}"/>
              </a:ext>
            </a:extLst>
          </p:cNvPr>
          <p:cNvSpPr txBox="1"/>
          <p:nvPr/>
        </p:nvSpPr>
        <p:spPr>
          <a:xfrm>
            <a:off x="3131821" y="3480643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B5A2C639-6AE4-A4A6-C14A-23526DAA48B3}"/>
              </a:ext>
            </a:extLst>
          </p:cNvPr>
          <p:cNvSpPr txBox="1"/>
          <p:nvPr/>
        </p:nvSpPr>
        <p:spPr>
          <a:xfrm>
            <a:off x="4566018" y="2922333"/>
            <a:ext cx="335767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5. Make sure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 the folder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65FFE-8068-56D4-8D1E-4346A48D6311}"/>
                </a:ext>
              </a:extLst>
            </p:cNvPr>
            <p:cNvSpPr/>
            <p:nvPr/>
          </p:nvSpPr>
          <p:spPr>
            <a:xfrm>
              <a:off x="572770" y="2949432"/>
              <a:ext cx="767080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4C1BE7-1717-B551-38A6-EC5E89A92332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339850" y="3023900"/>
            <a:ext cx="3226168" cy="57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65063206-A2B5-5AFC-1C87-2E7AC31ABDCC}"/>
              </a:ext>
            </a:extLst>
          </p:cNvPr>
          <p:cNvSpPr txBox="1"/>
          <p:nvPr/>
        </p:nvSpPr>
        <p:spPr>
          <a:xfrm>
            <a:off x="545782" y="3490390"/>
            <a:ext cx="18648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6. Run this command to build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FC528B-9529-AC46-A12A-9FB52AD90014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2410673" y="3591957"/>
            <a:ext cx="721148" cy="10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73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E5E22206-E2A0-D15D-C6CC-212A76AD9D7A}"/>
              </a:ext>
            </a:extLst>
          </p:cNvPr>
          <p:cNvSpPr txBox="1"/>
          <p:nvPr/>
        </p:nvSpPr>
        <p:spPr>
          <a:xfrm>
            <a:off x="3131821" y="3480643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B5A2C639-6AE4-A4A6-C14A-23526DAA48B3}"/>
              </a:ext>
            </a:extLst>
          </p:cNvPr>
          <p:cNvSpPr txBox="1"/>
          <p:nvPr/>
        </p:nvSpPr>
        <p:spPr>
          <a:xfrm>
            <a:off x="4566018" y="2922333"/>
            <a:ext cx="335767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5. Make sure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 the folder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65FFE-8068-56D4-8D1E-4346A48D6311}"/>
                </a:ext>
              </a:extLst>
            </p:cNvPr>
            <p:cNvSpPr/>
            <p:nvPr/>
          </p:nvSpPr>
          <p:spPr>
            <a:xfrm>
              <a:off x="572770" y="2949432"/>
              <a:ext cx="767080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4C1BE7-1717-B551-38A6-EC5E89A92332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339850" y="3023900"/>
            <a:ext cx="3226168" cy="57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98;p88">
            <a:extLst>
              <a:ext uri="{FF2B5EF4-FFF2-40B4-BE49-F238E27FC236}">
                <a16:creationId xmlns:a16="http://schemas.microsoft.com/office/drawing/2014/main" id="{0DC5143A-9759-2AF3-BAA4-375E60E83B14}"/>
              </a:ext>
            </a:extLst>
          </p:cNvPr>
          <p:cNvSpPr txBox="1"/>
          <p:nvPr/>
        </p:nvSpPr>
        <p:spPr>
          <a:xfrm>
            <a:off x="3131821" y="374646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/my-docker-image:1.0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65063206-A2B5-5AFC-1C87-2E7AC31ABDCC}"/>
              </a:ext>
            </a:extLst>
          </p:cNvPr>
          <p:cNvSpPr txBox="1"/>
          <p:nvPr/>
        </p:nvSpPr>
        <p:spPr>
          <a:xfrm>
            <a:off x="545782" y="3490390"/>
            <a:ext cx="18648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6. Run this command to build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EDEEE5D8-5BFB-62F9-83A3-825057FC4174}"/>
              </a:ext>
            </a:extLst>
          </p:cNvPr>
          <p:cNvSpPr txBox="1"/>
          <p:nvPr/>
        </p:nvSpPr>
        <p:spPr>
          <a:xfrm>
            <a:off x="761683" y="3758280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(this is what my command be)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FC528B-9529-AC46-A12A-9FB52AD90014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2410673" y="3591957"/>
            <a:ext cx="721148" cy="10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A79845-4B6F-6A75-EABA-24A537960E03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2705101" y="3858839"/>
            <a:ext cx="426720" cy="1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51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E5E22206-E2A0-D15D-C6CC-212A76AD9D7A}"/>
              </a:ext>
            </a:extLst>
          </p:cNvPr>
          <p:cNvSpPr txBox="1"/>
          <p:nvPr/>
        </p:nvSpPr>
        <p:spPr>
          <a:xfrm>
            <a:off x="3131821" y="3480643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EC2C8E20-FCD2-346A-87B9-9C23CA210CB9}"/>
              </a:ext>
            </a:extLst>
          </p:cNvPr>
          <p:cNvSpPr txBox="1"/>
          <p:nvPr/>
        </p:nvSpPr>
        <p:spPr>
          <a:xfrm>
            <a:off x="3131821" y="4060562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image  push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B5A2C639-6AE4-A4A6-C14A-23526DAA48B3}"/>
              </a:ext>
            </a:extLst>
          </p:cNvPr>
          <p:cNvSpPr txBox="1"/>
          <p:nvPr/>
        </p:nvSpPr>
        <p:spPr>
          <a:xfrm>
            <a:off x="4566018" y="2922333"/>
            <a:ext cx="335767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5. Make sure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 the folder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65FFE-8068-56D4-8D1E-4346A48D6311}"/>
                </a:ext>
              </a:extLst>
            </p:cNvPr>
            <p:cNvSpPr/>
            <p:nvPr/>
          </p:nvSpPr>
          <p:spPr>
            <a:xfrm>
              <a:off x="572770" y="2949432"/>
              <a:ext cx="767080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4C1BE7-1717-B551-38A6-EC5E89A92332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339850" y="3023900"/>
            <a:ext cx="3226168" cy="57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98;p88">
            <a:extLst>
              <a:ext uri="{FF2B5EF4-FFF2-40B4-BE49-F238E27FC236}">
                <a16:creationId xmlns:a16="http://schemas.microsoft.com/office/drawing/2014/main" id="{0DC5143A-9759-2AF3-BAA4-375E60E83B14}"/>
              </a:ext>
            </a:extLst>
          </p:cNvPr>
          <p:cNvSpPr txBox="1"/>
          <p:nvPr/>
        </p:nvSpPr>
        <p:spPr>
          <a:xfrm>
            <a:off x="3131821" y="374646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/my-docker-image:1.0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65063206-A2B5-5AFC-1C87-2E7AC31ABDCC}"/>
              </a:ext>
            </a:extLst>
          </p:cNvPr>
          <p:cNvSpPr txBox="1"/>
          <p:nvPr/>
        </p:nvSpPr>
        <p:spPr>
          <a:xfrm>
            <a:off x="545782" y="3490390"/>
            <a:ext cx="18648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6. Run this command to build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EDEEE5D8-5BFB-62F9-83A3-825057FC4174}"/>
              </a:ext>
            </a:extLst>
          </p:cNvPr>
          <p:cNvSpPr txBox="1"/>
          <p:nvPr/>
        </p:nvSpPr>
        <p:spPr>
          <a:xfrm>
            <a:off x="761683" y="3758280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(this is what my command be)</a:t>
            </a:r>
          </a:p>
        </p:txBody>
      </p:sp>
      <p:sp>
        <p:nvSpPr>
          <p:cNvPr id="39" name="Google Shape;898;p88">
            <a:extLst>
              <a:ext uri="{FF2B5EF4-FFF2-40B4-BE49-F238E27FC236}">
                <a16:creationId xmlns:a16="http://schemas.microsoft.com/office/drawing/2014/main" id="{38D20EFF-6E85-1252-72F0-14AF1219E4E8}"/>
              </a:ext>
            </a:extLst>
          </p:cNvPr>
          <p:cNvSpPr txBox="1"/>
          <p:nvPr/>
        </p:nvSpPr>
        <p:spPr>
          <a:xfrm>
            <a:off x="545783" y="4073596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7. Run this to push to the repo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FC528B-9529-AC46-A12A-9FB52AD90014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2410673" y="3591957"/>
            <a:ext cx="721148" cy="10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A79845-4B6F-6A75-EABA-24A537960E03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2705101" y="3858839"/>
            <a:ext cx="426720" cy="1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2707C7-A52D-9173-41FF-E9773CA3162B}"/>
              </a:ext>
            </a:extLst>
          </p:cNvPr>
          <p:cNvCxnSpPr>
            <a:cxnSpLocks/>
            <a:stCxn id="39" idx="3"/>
            <a:endCxn id="9" idx="1"/>
          </p:cNvCxnSpPr>
          <p:nvPr/>
        </p:nvCxnSpPr>
        <p:spPr>
          <a:xfrm flipV="1">
            <a:off x="2489201" y="4172933"/>
            <a:ext cx="642620" cy="22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4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E5E22206-E2A0-D15D-C6CC-212A76AD9D7A}"/>
              </a:ext>
            </a:extLst>
          </p:cNvPr>
          <p:cNvSpPr txBox="1"/>
          <p:nvPr/>
        </p:nvSpPr>
        <p:spPr>
          <a:xfrm>
            <a:off x="3131821" y="3480643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EC2C8E20-FCD2-346A-87B9-9C23CA210CB9}"/>
              </a:ext>
            </a:extLst>
          </p:cNvPr>
          <p:cNvSpPr txBox="1"/>
          <p:nvPr/>
        </p:nvSpPr>
        <p:spPr>
          <a:xfrm>
            <a:off x="3131821" y="4060562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image  push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B5A2C639-6AE4-A4A6-C14A-23526DAA48B3}"/>
              </a:ext>
            </a:extLst>
          </p:cNvPr>
          <p:cNvSpPr txBox="1"/>
          <p:nvPr/>
        </p:nvSpPr>
        <p:spPr>
          <a:xfrm>
            <a:off x="4566018" y="2922333"/>
            <a:ext cx="335767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5. Make sure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 the folder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65FFE-8068-56D4-8D1E-4346A48D6311}"/>
                </a:ext>
              </a:extLst>
            </p:cNvPr>
            <p:cNvSpPr/>
            <p:nvPr/>
          </p:nvSpPr>
          <p:spPr>
            <a:xfrm>
              <a:off x="572770" y="2949432"/>
              <a:ext cx="767080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4C1BE7-1717-B551-38A6-EC5E89A92332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339850" y="3023900"/>
            <a:ext cx="3226168" cy="57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98;p88">
            <a:extLst>
              <a:ext uri="{FF2B5EF4-FFF2-40B4-BE49-F238E27FC236}">
                <a16:creationId xmlns:a16="http://schemas.microsoft.com/office/drawing/2014/main" id="{0DC5143A-9759-2AF3-BAA4-375E60E83B14}"/>
              </a:ext>
            </a:extLst>
          </p:cNvPr>
          <p:cNvSpPr txBox="1"/>
          <p:nvPr/>
        </p:nvSpPr>
        <p:spPr>
          <a:xfrm>
            <a:off x="3131821" y="374646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/my-docker-image:1.0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35" name="Google Shape;898;p88">
            <a:extLst>
              <a:ext uri="{FF2B5EF4-FFF2-40B4-BE49-F238E27FC236}">
                <a16:creationId xmlns:a16="http://schemas.microsoft.com/office/drawing/2014/main" id="{6F0611B0-A005-7FA0-5496-94B7CA0009CF}"/>
              </a:ext>
            </a:extLst>
          </p:cNvPr>
          <p:cNvSpPr txBox="1"/>
          <p:nvPr/>
        </p:nvSpPr>
        <p:spPr>
          <a:xfrm>
            <a:off x="3131821" y="4340395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image  push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/my-docker-image:1.0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65063206-A2B5-5AFC-1C87-2E7AC31ABDCC}"/>
              </a:ext>
            </a:extLst>
          </p:cNvPr>
          <p:cNvSpPr txBox="1"/>
          <p:nvPr/>
        </p:nvSpPr>
        <p:spPr>
          <a:xfrm>
            <a:off x="545782" y="3490390"/>
            <a:ext cx="18648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6. Run this command to build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EDEEE5D8-5BFB-62F9-83A3-825057FC4174}"/>
              </a:ext>
            </a:extLst>
          </p:cNvPr>
          <p:cNvSpPr txBox="1"/>
          <p:nvPr/>
        </p:nvSpPr>
        <p:spPr>
          <a:xfrm>
            <a:off x="761683" y="3758280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(this is what my command be)</a:t>
            </a:r>
          </a:p>
        </p:txBody>
      </p:sp>
      <p:sp>
        <p:nvSpPr>
          <p:cNvPr id="39" name="Google Shape;898;p88">
            <a:extLst>
              <a:ext uri="{FF2B5EF4-FFF2-40B4-BE49-F238E27FC236}">
                <a16:creationId xmlns:a16="http://schemas.microsoft.com/office/drawing/2014/main" id="{38D20EFF-6E85-1252-72F0-14AF1219E4E8}"/>
              </a:ext>
            </a:extLst>
          </p:cNvPr>
          <p:cNvSpPr txBox="1"/>
          <p:nvPr/>
        </p:nvSpPr>
        <p:spPr>
          <a:xfrm>
            <a:off x="545783" y="4073596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7. Run this to push to the repo</a:t>
            </a:r>
          </a:p>
        </p:txBody>
      </p: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2DDFD436-4517-90C7-3A6C-F43B144300C8}"/>
              </a:ext>
            </a:extLst>
          </p:cNvPr>
          <p:cNvSpPr txBox="1"/>
          <p:nvPr/>
        </p:nvSpPr>
        <p:spPr>
          <a:xfrm>
            <a:off x="761683" y="4346566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(this is what my command be)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FC528B-9529-AC46-A12A-9FB52AD90014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2410673" y="3591957"/>
            <a:ext cx="721148" cy="10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A79845-4B6F-6A75-EABA-24A537960E03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2705101" y="3858839"/>
            <a:ext cx="426720" cy="1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2707C7-A52D-9173-41FF-E9773CA3162B}"/>
              </a:ext>
            </a:extLst>
          </p:cNvPr>
          <p:cNvCxnSpPr>
            <a:cxnSpLocks/>
            <a:stCxn id="39" idx="3"/>
            <a:endCxn id="9" idx="1"/>
          </p:cNvCxnSpPr>
          <p:nvPr/>
        </p:nvCxnSpPr>
        <p:spPr>
          <a:xfrm flipV="1">
            <a:off x="2489201" y="4172933"/>
            <a:ext cx="642620" cy="22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ACF78C-7C9F-C3F7-6968-011A1C9543D3}"/>
              </a:ext>
            </a:extLst>
          </p:cNvPr>
          <p:cNvCxnSpPr>
            <a:cxnSpLocks/>
            <a:stCxn id="40" idx="3"/>
            <a:endCxn id="35" idx="1"/>
          </p:cNvCxnSpPr>
          <p:nvPr/>
        </p:nvCxnSpPr>
        <p:spPr>
          <a:xfrm>
            <a:off x="2705101" y="4448133"/>
            <a:ext cx="426720" cy="46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4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my Docker image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095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my Docker image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/>
              <a:t>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A2CF240-7663-8A8D-98A0-3A017874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040" y="1169670"/>
            <a:ext cx="4519612" cy="1752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my Docker image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33461-32B3-78FB-D40D-E154707574F4}"/>
              </a:ext>
            </a:extLst>
          </p:cNvPr>
          <p:cNvGrpSpPr/>
          <p:nvPr/>
        </p:nvGrpSpPr>
        <p:grpSpPr>
          <a:xfrm>
            <a:off x="3823040" y="1169670"/>
            <a:ext cx="4519612" cy="1752600"/>
            <a:chOff x="3823040" y="1169670"/>
            <a:chExt cx="4519612" cy="175260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2CF240-7663-8A8D-98A0-3A017874E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040" y="1169670"/>
              <a:ext cx="4519612" cy="17526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001088-140A-9BEA-CEA4-4630A7D23079}"/>
                </a:ext>
              </a:extLst>
            </p:cNvPr>
            <p:cNvSpPr/>
            <p:nvPr/>
          </p:nvSpPr>
          <p:spPr>
            <a:xfrm>
              <a:off x="3993935" y="2571750"/>
              <a:ext cx="1637245" cy="2933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0EF62412-D7ED-D626-CC63-6053001DEE7D}"/>
              </a:ext>
            </a:extLst>
          </p:cNvPr>
          <p:cNvSpPr txBox="1"/>
          <p:nvPr/>
        </p:nvSpPr>
        <p:spPr>
          <a:xfrm>
            <a:off x="493100" y="140684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Enter the image name in the Image field of the UI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079AE-5378-05F9-DA62-833D4416EA6E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>
            <a:off x="2082970" y="1609980"/>
            <a:ext cx="1910965" cy="11084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my Docker image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33461-32B3-78FB-D40D-E154707574F4}"/>
              </a:ext>
            </a:extLst>
          </p:cNvPr>
          <p:cNvGrpSpPr/>
          <p:nvPr/>
        </p:nvGrpSpPr>
        <p:grpSpPr>
          <a:xfrm>
            <a:off x="3823040" y="1169670"/>
            <a:ext cx="4519612" cy="1752600"/>
            <a:chOff x="3823040" y="1169670"/>
            <a:chExt cx="4519612" cy="175260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2CF240-7663-8A8D-98A0-3A017874E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040" y="1169670"/>
              <a:ext cx="4519612" cy="17526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001088-140A-9BEA-CEA4-4630A7D23079}"/>
                </a:ext>
              </a:extLst>
            </p:cNvPr>
            <p:cNvSpPr/>
            <p:nvPr/>
          </p:nvSpPr>
          <p:spPr>
            <a:xfrm>
              <a:off x="3993935" y="2571750"/>
              <a:ext cx="1637245" cy="2933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051FA4D4-F357-309B-872E-01E83A283D00}"/>
              </a:ext>
            </a:extLst>
          </p:cNvPr>
          <p:cNvSpPr txBox="1"/>
          <p:nvPr/>
        </p:nvSpPr>
        <p:spPr>
          <a:xfrm>
            <a:off x="3823040" y="3608875"/>
            <a:ext cx="473201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submit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/my-image-name:1.0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{other arguments}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0EF62412-D7ED-D626-CC63-6053001DEE7D}"/>
              </a:ext>
            </a:extLst>
          </p:cNvPr>
          <p:cNvSpPr txBox="1"/>
          <p:nvPr/>
        </p:nvSpPr>
        <p:spPr>
          <a:xfrm>
            <a:off x="493100" y="140684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Enter the image name in the Image field of the UI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079AE-5378-05F9-DA62-833D4416EA6E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>
            <a:off x="2082970" y="1609980"/>
            <a:ext cx="1910965" cy="11084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7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</p:txBody>
      </p:sp>
    </p:spTree>
    <p:extLst>
      <p:ext uri="{BB962C8B-B14F-4D97-AF65-F5344CB8AC3E}">
        <p14:creationId xmlns:p14="http://schemas.microsoft.com/office/powerpoint/2010/main" val="287149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my Docker image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33461-32B3-78FB-D40D-E154707574F4}"/>
              </a:ext>
            </a:extLst>
          </p:cNvPr>
          <p:cNvGrpSpPr/>
          <p:nvPr/>
        </p:nvGrpSpPr>
        <p:grpSpPr>
          <a:xfrm>
            <a:off x="3823040" y="1169670"/>
            <a:ext cx="4519612" cy="1752600"/>
            <a:chOff x="3823040" y="1169670"/>
            <a:chExt cx="4519612" cy="175260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2CF240-7663-8A8D-98A0-3A017874E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040" y="1169670"/>
              <a:ext cx="4519612" cy="17526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001088-140A-9BEA-CEA4-4630A7D23079}"/>
                </a:ext>
              </a:extLst>
            </p:cNvPr>
            <p:cNvSpPr/>
            <p:nvPr/>
          </p:nvSpPr>
          <p:spPr>
            <a:xfrm>
              <a:off x="3993935" y="2571750"/>
              <a:ext cx="1637245" cy="2933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051FA4D4-F357-309B-872E-01E83A283D00}"/>
              </a:ext>
            </a:extLst>
          </p:cNvPr>
          <p:cNvSpPr txBox="1"/>
          <p:nvPr/>
        </p:nvSpPr>
        <p:spPr>
          <a:xfrm>
            <a:off x="3823040" y="3608875"/>
            <a:ext cx="473201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submit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/my-image-name:1.0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{other arguments}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0EF62412-D7ED-D626-CC63-6053001DEE7D}"/>
              </a:ext>
            </a:extLst>
          </p:cNvPr>
          <p:cNvSpPr txBox="1"/>
          <p:nvPr/>
        </p:nvSpPr>
        <p:spPr>
          <a:xfrm>
            <a:off x="493100" y="140684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Enter the image name in the Image field of the UI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079AE-5378-05F9-DA62-833D4416EA6E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>
            <a:off x="2082970" y="1609980"/>
            <a:ext cx="1910965" cy="11084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F18AAD66-8C7F-1517-6769-7FB7338E442E}"/>
              </a:ext>
            </a:extLst>
          </p:cNvPr>
          <p:cNvSpPr txBox="1"/>
          <p:nvPr/>
        </p:nvSpPr>
        <p:spPr>
          <a:xfrm>
            <a:off x="493100" y="3608875"/>
            <a:ext cx="29892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-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flag on the CLI to specify the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C1CC3D-9E0C-3E10-36F6-355A447A932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3482340" y="3710442"/>
            <a:ext cx="340700" cy="108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6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Dockerfile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20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1535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text file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that tells docker how to build your image.</a:t>
            </a:r>
          </a:p>
        </p:txBody>
      </p:sp>
    </p:spTree>
    <p:extLst>
      <p:ext uri="{BB962C8B-B14F-4D97-AF65-F5344CB8AC3E}">
        <p14:creationId xmlns:p14="http://schemas.microsoft.com/office/powerpoint/2010/main" val="295414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</p:spTree>
    <p:extLst>
      <p:ext uri="{BB962C8B-B14F-4D97-AF65-F5344CB8AC3E}">
        <p14:creationId xmlns:p14="http://schemas.microsoft.com/office/powerpoint/2010/main" val="230719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</p:spTree>
    <p:extLst>
      <p:ext uri="{BB962C8B-B14F-4D97-AF65-F5344CB8AC3E}">
        <p14:creationId xmlns:p14="http://schemas.microsoft.com/office/powerpoint/2010/main" val="50999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79B8DAB9-4168-2812-CB02-B97E316DCA73}"/>
              </a:ext>
            </a:extLst>
          </p:cNvPr>
          <p:cNvSpPr txBox="1"/>
          <p:nvPr/>
        </p:nvSpPr>
        <p:spPr>
          <a:xfrm>
            <a:off x="607400" y="3152160"/>
            <a:ext cx="66620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the base image to use (a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starting point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59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79B8DAB9-4168-2812-CB02-B97E316DCA73}"/>
              </a:ext>
            </a:extLst>
          </p:cNvPr>
          <p:cNvSpPr txBox="1"/>
          <p:nvPr/>
        </p:nvSpPr>
        <p:spPr>
          <a:xfrm>
            <a:off x="607400" y="3152160"/>
            <a:ext cx="66620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the base image to use (a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starting point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a command to run in a terminal. This is used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install 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477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79B8DAB9-4168-2812-CB02-B97E316DCA73}"/>
              </a:ext>
            </a:extLst>
          </p:cNvPr>
          <p:cNvSpPr txBox="1"/>
          <p:nvPr/>
        </p:nvSpPr>
        <p:spPr>
          <a:xfrm>
            <a:off x="607400" y="3152160"/>
            <a:ext cx="6662080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the base image to use (a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starting point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a command to run in a terminal. This is used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install 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CMD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specified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default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command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for the image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if no command is specified.</a:t>
            </a:r>
          </a:p>
        </p:txBody>
      </p:sp>
    </p:spTree>
    <p:extLst>
      <p:ext uri="{BB962C8B-B14F-4D97-AF65-F5344CB8AC3E}">
        <p14:creationId xmlns:p14="http://schemas.microsoft.com/office/powerpoint/2010/main" val="208556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79B8DAB9-4168-2812-CB02-B97E316DCA73}"/>
              </a:ext>
            </a:extLst>
          </p:cNvPr>
          <p:cNvSpPr txBox="1"/>
          <p:nvPr/>
        </p:nvSpPr>
        <p:spPr>
          <a:xfrm>
            <a:off x="607400" y="3152160"/>
            <a:ext cx="6662080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the base image to use (a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starting point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a command to run in a terminal. This is used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install 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CMD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specified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default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command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for the image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if no command is specified.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66BDFA3B-F37B-08D7-9320-1C69F874BBF2}"/>
              </a:ext>
            </a:extLst>
          </p:cNvPr>
          <p:cNvSpPr txBox="1"/>
          <p:nvPr/>
        </p:nvSpPr>
        <p:spPr>
          <a:xfrm>
            <a:off x="607400" y="3756354"/>
            <a:ext cx="49475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(yes, these are case-sensitive, and must always be in caps)</a:t>
            </a:r>
          </a:p>
        </p:txBody>
      </p:sp>
    </p:spTree>
    <p:extLst>
      <p:ext uri="{BB962C8B-B14F-4D97-AF65-F5344CB8AC3E}">
        <p14:creationId xmlns:p14="http://schemas.microsoft.com/office/powerpoint/2010/main" val="320603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487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79B8DAB9-4168-2812-CB02-B97E316DCA73}"/>
              </a:ext>
            </a:extLst>
          </p:cNvPr>
          <p:cNvSpPr txBox="1"/>
          <p:nvPr/>
        </p:nvSpPr>
        <p:spPr>
          <a:xfrm>
            <a:off x="607400" y="3152160"/>
            <a:ext cx="6662080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the base image to use (a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starting point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a command to run in a terminal. This is used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install 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CMD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specified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default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command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for the image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if no command is specified.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66BDFA3B-F37B-08D7-9320-1C69F874BBF2}"/>
              </a:ext>
            </a:extLst>
          </p:cNvPr>
          <p:cNvSpPr txBox="1"/>
          <p:nvPr/>
        </p:nvSpPr>
        <p:spPr>
          <a:xfrm>
            <a:off x="607400" y="3756354"/>
            <a:ext cx="49475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(yes, these are case-sensitive, and must always be in caps)</a:t>
            </a:r>
          </a:p>
        </p:txBody>
      </p: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06773425-6814-6CC7-95FA-E52BBCE413FC}"/>
              </a:ext>
            </a:extLst>
          </p:cNvPr>
          <p:cNvSpPr txBox="1"/>
          <p:nvPr/>
        </p:nvSpPr>
        <p:spPr>
          <a:xfrm>
            <a:off x="607400" y="4334023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  <a:hlinkClick r:id="rId3"/>
              </a:rPr>
              <a:t>https://docs.docker.com/engine/reference/builder/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8486C634-9A50-E327-45CC-4AD298A9CC73}"/>
              </a:ext>
            </a:extLst>
          </p:cNvPr>
          <p:cNvSpPr txBox="1"/>
          <p:nvPr/>
        </p:nvSpPr>
        <p:spPr>
          <a:xfrm>
            <a:off x="607400" y="4130890"/>
            <a:ext cx="49475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full list and explanation of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commands can be found here:</a:t>
            </a:r>
          </a:p>
        </p:txBody>
      </p:sp>
    </p:spTree>
    <p:extLst>
      <p:ext uri="{BB962C8B-B14F-4D97-AF65-F5344CB8AC3E}">
        <p14:creationId xmlns:p14="http://schemas.microsoft.com/office/powerpoint/2010/main" val="285804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this particular image,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51" y="2056921"/>
            <a:ext cx="6418898" cy="13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5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this particular image, 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889340" y="1657382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We start with an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mamba preinstalled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FF2E-FD6C-87B3-0488-7C542E7740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2902120" y="1860515"/>
            <a:ext cx="675946" cy="4394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51" y="2056921"/>
            <a:ext cx="6418898" cy="139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3A5DC4-2BF6-A39E-4AE8-D2CA9E164EC0}"/>
              </a:ext>
            </a:extLst>
          </p:cNvPr>
          <p:cNvSpPr/>
          <p:nvPr/>
        </p:nvSpPr>
        <p:spPr>
          <a:xfrm>
            <a:off x="2241232" y="2299988"/>
            <a:ext cx="2673668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this particular image, 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889340" y="1657382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We start with an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mamba preinstalled 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E6D057B-4795-054E-2473-FA747B4B4513}"/>
              </a:ext>
            </a:extLst>
          </p:cNvPr>
          <p:cNvSpPr txBox="1"/>
          <p:nvPr/>
        </p:nvSpPr>
        <p:spPr>
          <a:xfrm>
            <a:off x="6009979" y="1679413"/>
            <a:ext cx="157954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openssh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-server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FF2E-FD6C-87B3-0488-7C542E7740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2902120" y="1860515"/>
            <a:ext cx="675946" cy="4394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51" y="2056921"/>
            <a:ext cx="6418898" cy="139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3A5DC4-2BF6-A39E-4AE8-D2CA9E164EC0}"/>
              </a:ext>
            </a:extLst>
          </p:cNvPr>
          <p:cNvSpPr/>
          <p:nvPr/>
        </p:nvSpPr>
        <p:spPr>
          <a:xfrm>
            <a:off x="2241232" y="2299988"/>
            <a:ext cx="2673668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18CC4-FB68-7203-6FDC-5C857C0B0E26}"/>
              </a:ext>
            </a:extLst>
          </p:cNvPr>
          <p:cNvSpPr/>
          <p:nvPr/>
        </p:nvSpPr>
        <p:spPr>
          <a:xfrm>
            <a:off x="6009980" y="2637504"/>
            <a:ext cx="1343320" cy="1857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8C902-0E21-D987-C71C-AD6C79B38795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6681640" y="1882546"/>
            <a:ext cx="118110" cy="754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this particular image, 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889340" y="1657382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We start with an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mamba preinstalled 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E6D057B-4795-054E-2473-FA747B4B4513}"/>
              </a:ext>
            </a:extLst>
          </p:cNvPr>
          <p:cNvSpPr txBox="1"/>
          <p:nvPr/>
        </p:nvSpPr>
        <p:spPr>
          <a:xfrm>
            <a:off x="6009979" y="1679413"/>
            <a:ext cx="157954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openssh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-server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70662E3-84A7-DAAD-0258-6CD54A99CBE1}"/>
              </a:ext>
            </a:extLst>
          </p:cNvPr>
          <p:cNvSpPr txBox="1"/>
          <p:nvPr/>
        </p:nvSpPr>
        <p:spPr>
          <a:xfrm>
            <a:off x="5621360" y="3827774"/>
            <a:ext cx="284446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Use mamba (version of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written in C++, so it’s much faster) to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tensorflow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FF2E-FD6C-87B3-0488-7C542E7740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2902120" y="1860515"/>
            <a:ext cx="675946" cy="4394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51" y="2056921"/>
            <a:ext cx="6418898" cy="139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3A5DC4-2BF6-A39E-4AE8-D2CA9E164EC0}"/>
              </a:ext>
            </a:extLst>
          </p:cNvPr>
          <p:cNvSpPr/>
          <p:nvPr/>
        </p:nvSpPr>
        <p:spPr>
          <a:xfrm>
            <a:off x="2241232" y="2299988"/>
            <a:ext cx="2673668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18CC4-FB68-7203-6FDC-5C857C0B0E26}"/>
              </a:ext>
            </a:extLst>
          </p:cNvPr>
          <p:cNvSpPr/>
          <p:nvPr/>
        </p:nvSpPr>
        <p:spPr>
          <a:xfrm>
            <a:off x="6009980" y="2637504"/>
            <a:ext cx="1343320" cy="1857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9A40FF-B256-AC6C-6078-40F47CB15F38}"/>
              </a:ext>
            </a:extLst>
          </p:cNvPr>
          <p:cNvSpPr/>
          <p:nvPr/>
        </p:nvSpPr>
        <p:spPr>
          <a:xfrm>
            <a:off x="6742600" y="2949527"/>
            <a:ext cx="976460" cy="1857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8C902-0E21-D987-C71C-AD6C79B38795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6681640" y="1882546"/>
            <a:ext cx="118110" cy="754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E775EF-D8D5-5143-5FA8-295F4209EAF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V="1">
            <a:off x="7043590" y="3135273"/>
            <a:ext cx="187240" cy="6925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this particular image, 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889340" y="1657382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We start with an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mamba preinstalled 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E6D057B-4795-054E-2473-FA747B4B4513}"/>
              </a:ext>
            </a:extLst>
          </p:cNvPr>
          <p:cNvSpPr txBox="1"/>
          <p:nvPr/>
        </p:nvSpPr>
        <p:spPr>
          <a:xfrm>
            <a:off x="6009979" y="1679413"/>
            <a:ext cx="157954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openssh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-server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70662E3-84A7-DAAD-0258-6CD54A99CBE1}"/>
              </a:ext>
            </a:extLst>
          </p:cNvPr>
          <p:cNvSpPr txBox="1"/>
          <p:nvPr/>
        </p:nvSpPr>
        <p:spPr>
          <a:xfrm>
            <a:off x="5621360" y="3827774"/>
            <a:ext cx="284446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Use mamba (version of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written in C++, so it’s much faster) to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tensorflow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A1C683BE-CF76-CEFF-0CB0-2F006AF34E10}"/>
              </a:ext>
            </a:extLst>
          </p:cNvPr>
          <p:cNvSpPr txBox="1"/>
          <p:nvPr/>
        </p:nvSpPr>
        <p:spPr>
          <a:xfrm>
            <a:off x="1422814" y="3827774"/>
            <a:ext cx="256460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Tell the image to print “Hello world!” if no command is given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FF2E-FD6C-87B3-0488-7C542E7740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2902120" y="1860515"/>
            <a:ext cx="675946" cy="4394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51" y="2056921"/>
            <a:ext cx="6418898" cy="139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3A5DC4-2BF6-A39E-4AE8-D2CA9E164EC0}"/>
              </a:ext>
            </a:extLst>
          </p:cNvPr>
          <p:cNvSpPr/>
          <p:nvPr/>
        </p:nvSpPr>
        <p:spPr>
          <a:xfrm>
            <a:off x="2241232" y="2299988"/>
            <a:ext cx="2673668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18CC4-FB68-7203-6FDC-5C857C0B0E26}"/>
              </a:ext>
            </a:extLst>
          </p:cNvPr>
          <p:cNvSpPr/>
          <p:nvPr/>
        </p:nvSpPr>
        <p:spPr>
          <a:xfrm>
            <a:off x="6009980" y="2637504"/>
            <a:ext cx="1343320" cy="1857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9A40FF-B256-AC6C-6078-40F47CB15F38}"/>
              </a:ext>
            </a:extLst>
          </p:cNvPr>
          <p:cNvSpPr/>
          <p:nvPr/>
        </p:nvSpPr>
        <p:spPr>
          <a:xfrm>
            <a:off x="6742600" y="2949527"/>
            <a:ext cx="976460" cy="1857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2AC804-99EF-8BA6-D8E3-1E79AF1FA046}"/>
              </a:ext>
            </a:extLst>
          </p:cNvPr>
          <p:cNvSpPr/>
          <p:nvPr/>
        </p:nvSpPr>
        <p:spPr>
          <a:xfrm>
            <a:off x="2132500" y="3265003"/>
            <a:ext cx="1707980" cy="1857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8C902-0E21-D987-C71C-AD6C79B38795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6681640" y="1882546"/>
            <a:ext cx="118110" cy="754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E775EF-D8D5-5143-5FA8-295F4209EAF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V="1">
            <a:off x="7043590" y="3135273"/>
            <a:ext cx="187240" cy="6925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flipV="1">
            <a:off x="2705117" y="3450749"/>
            <a:ext cx="281373" cy="3770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55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</p:spTree>
    <p:extLst>
      <p:ext uri="{BB962C8B-B14F-4D97-AF65-F5344CB8AC3E}">
        <p14:creationId xmlns:p14="http://schemas.microsoft.com/office/powerpoint/2010/main" val="191878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92" y="1807697"/>
            <a:ext cx="6418898" cy="139037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</p:spTree>
    <p:extLst>
      <p:ext uri="{BB962C8B-B14F-4D97-AF65-F5344CB8AC3E}">
        <p14:creationId xmlns:p14="http://schemas.microsoft.com/office/powerpoint/2010/main" val="21537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80981-5E61-6310-91C2-CDFFD8205967}"/>
              </a:ext>
            </a:extLst>
          </p:cNvPr>
          <p:cNvGrpSpPr/>
          <p:nvPr/>
        </p:nvGrpSpPr>
        <p:grpSpPr>
          <a:xfrm>
            <a:off x="2149792" y="1807697"/>
            <a:ext cx="6418898" cy="1390375"/>
            <a:chOff x="1362551" y="2056921"/>
            <a:chExt cx="6418898" cy="13903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C862F-D22F-DD38-3BA2-2A735153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551" y="2056921"/>
              <a:ext cx="6418898" cy="13903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3A5DC4-2BF6-A39E-4AE8-D2CA9E164EC0}"/>
                </a:ext>
              </a:extLst>
            </p:cNvPr>
            <p:cNvSpPr/>
            <p:nvPr/>
          </p:nvSpPr>
          <p:spPr>
            <a:xfrm>
              <a:off x="1799272" y="2299989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1BB13A-C010-42CE-8693-44DFBA5CAA0D}"/>
                </a:ext>
              </a:extLst>
            </p:cNvPr>
            <p:cNvSpPr/>
            <p:nvPr/>
          </p:nvSpPr>
          <p:spPr>
            <a:xfrm>
              <a:off x="1799272" y="2616259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6E376-026C-5CD7-D01E-10192A8AABD6}"/>
                </a:ext>
              </a:extLst>
            </p:cNvPr>
            <p:cNvSpPr/>
            <p:nvPr/>
          </p:nvSpPr>
          <p:spPr>
            <a:xfrm>
              <a:off x="1799272" y="2922524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59C7E2-B074-E750-9362-0773CE9D7FC5}"/>
                </a:ext>
              </a:extLst>
            </p:cNvPr>
            <p:cNvSpPr/>
            <p:nvPr/>
          </p:nvSpPr>
          <p:spPr>
            <a:xfrm>
              <a:off x="1799272" y="3234547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730153" y="1100674"/>
            <a:ext cx="219009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Every time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 is used, a “layer” is created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1825199" y="1488472"/>
            <a:ext cx="761314" cy="668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49308-1FDF-5F94-B76F-CC30F1022AC5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>
            <a:off x="1825199" y="1488472"/>
            <a:ext cx="761314" cy="984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31BAEC-41D5-5CFD-0828-433CEBBC5903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1825199" y="1488472"/>
            <a:ext cx="761314" cy="1291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195EE-5500-9E7B-B73D-1FFBF4DF79EA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>
            <a:off x="1825199" y="1488472"/>
            <a:ext cx="761314" cy="1603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80981-5E61-6310-91C2-CDFFD8205967}"/>
              </a:ext>
            </a:extLst>
          </p:cNvPr>
          <p:cNvGrpSpPr/>
          <p:nvPr/>
        </p:nvGrpSpPr>
        <p:grpSpPr>
          <a:xfrm>
            <a:off x="2149792" y="1807697"/>
            <a:ext cx="6418898" cy="1390375"/>
            <a:chOff x="1362551" y="2056921"/>
            <a:chExt cx="6418898" cy="13903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C862F-D22F-DD38-3BA2-2A735153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551" y="2056921"/>
              <a:ext cx="6418898" cy="13903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3A5DC4-2BF6-A39E-4AE8-D2CA9E164EC0}"/>
                </a:ext>
              </a:extLst>
            </p:cNvPr>
            <p:cNvSpPr/>
            <p:nvPr/>
          </p:nvSpPr>
          <p:spPr>
            <a:xfrm>
              <a:off x="1799272" y="2299989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1BB13A-C010-42CE-8693-44DFBA5CAA0D}"/>
                </a:ext>
              </a:extLst>
            </p:cNvPr>
            <p:cNvSpPr/>
            <p:nvPr/>
          </p:nvSpPr>
          <p:spPr>
            <a:xfrm>
              <a:off x="1799272" y="2616259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6E376-026C-5CD7-D01E-10192A8AABD6}"/>
                </a:ext>
              </a:extLst>
            </p:cNvPr>
            <p:cNvSpPr/>
            <p:nvPr/>
          </p:nvSpPr>
          <p:spPr>
            <a:xfrm>
              <a:off x="1799272" y="2922524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59C7E2-B074-E750-9362-0773CE9D7FC5}"/>
                </a:ext>
              </a:extLst>
            </p:cNvPr>
            <p:cNvSpPr/>
            <p:nvPr/>
          </p:nvSpPr>
          <p:spPr>
            <a:xfrm>
              <a:off x="1799272" y="3234547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730153" y="1100674"/>
            <a:ext cx="219009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Every time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 is used, a “layer” is created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1825199" y="1488472"/>
            <a:ext cx="761314" cy="668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49308-1FDF-5F94-B76F-CC30F1022AC5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>
            <a:off x="1825199" y="1488472"/>
            <a:ext cx="761314" cy="984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31BAEC-41D5-5CFD-0828-433CEBBC5903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1825199" y="1488472"/>
            <a:ext cx="761314" cy="1291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195EE-5500-9E7B-B73D-1FFBF4DF79EA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>
            <a:off x="1825199" y="1488472"/>
            <a:ext cx="761314" cy="1603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AA6A710E-6172-542D-E1EB-7D2AECE72380}"/>
              </a:ext>
            </a:extLst>
          </p:cNvPr>
          <p:cNvSpPr txBox="1"/>
          <p:nvPr/>
        </p:nvSpPr>
        <p:spPr>
          <a:xfrm>
            <a:off x="730152" y="3410923"/>
            <a:ext cx="775090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image has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at least 4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8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14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“layers”</a:t>
            </a:r>
          </a:p>
        </p:txBody>
      </p:sp>
    </p:spTree>
    <p:extLst>
      <p:ext uri="{BB962C8B-B14F-4D97-AF65-F5344CB8AC3E}">
        <p14:creationId xmlns:p14="http://schemas.microsoft.com/office/powerpoint/2010/main" val="258852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80981-5E61-6310-91C2-CDFFD8205967}"/>
              </a:ext>
            </a:extLst>
          </p:cNvPr>
          <p:cNvGrpSpPr/>
          <p:nvPr/>
        </p:nvGrpSpPr>
        <p:grpSpPr>
          <a:xfrm>
            <a:off x="2149792" y="1807697"/>
            <a:ext cx="6418898" cy="1390375"/>
            <a:chOff x="1362551" y="2056921"/>
            <a:chExt cx="6418898" cy="13903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C862F-D22F-DD38-3BA2-2A735153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551" y="2056921"/>
              <a:ext cx="6418898" cy="13903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3A5DC4-2BF6-A39E-4AE8-D2CA9E164EC0}"/>
                </a:ext>
              </a:extLst>
            </p:cNvPr>
            <p:cNvSpPr/>
            <p:nvPr/>
          </p:nvSpPr>
          <p:spPr>
            <a:xfrm>
              <a:off x="1799272" y="2299989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1BB13A-C010-42CE-8693-44DFBA5CAA0D}"/>
                </a:ext>
              </a:extLst>
            </p:cNvPr>
            <p:cNvSpPr/>
            <p:nvPr/>
          </p:nvSpPr>
          <p:spPr>
            <a:xfrm>
              <a:off x="1799272" y="2616259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6E376-026C-5CD7-D01E-10192A8AABD6}"/>
                </a:ext>
              </a:extLst>
            </p:cNvPr>
            <p:cNvSpPr/>
            <p:nvPr/>
          </p:nvSpPr>
          <p:spPr>
            <a:xfrm>
              <a:off x="1799272" y="2922524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59C7E2-B074-E750-9362-0773CE9D7FC5}"/>
                </a:ext>
              </a:extLst>
            </p:cNvPr>
            <p:cNvSpPr/>
            <p:nvPr/>
          </p:nvSpPr>
          <p:spPr>
            <a:xfrm>
              <a:off x="1799272" y="3234547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730153" y="1100674"/>
            <a:ext cx="219009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Every time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 is used, a “layer” is created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1825199" y="1488472"/>
            <a:ext cx="761314" cy="668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49308-1FDF-5F94-B76F-CC30F1022AC5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>
            <a:off x="1825199" y="1488472"/>
            <a:ext cx="761314" cy="984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31BAEC-41D5-5CFD-0828-433CEBBC5903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1825199" y="1488472"/>
            <a:ext cx="761314" cy="1291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195EE-5500-9E7B-B73D-1FFBF4DF79EA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>
            <a:off x="1825199" y="1488472"/>
            <a:ext cx="761314" cy="1603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AA6A710E-6172-542D-E1EB-7D2AECE72380}"/>
              </a:ext>
            </a:extLst>
          </p:cNvPr>
          <p:cNvSpPr txBox="1"/>
          <p:nvPr/>
        </p:nvSpPr>
        <p:spPr>
          <a:xfrm>
            <a:off x="730152" y="3410923"/>
            <a:ext cx="775090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image has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at least 4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Keep in mind that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base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(FROM command)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also has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so our layers will be built on top of these.</a:t>
            </a:r>
          </a:p>
        </p:txBody>
      </p:sp>
    </p:spTree>
    <p:extLst>
      <p:ext uri="{BB962C8B-B14F-4D97-AF65-F5344CB8AC3E}">
        <p14:creationId xmlns:p14="http://schemas.microsoft.com/office/powerpoint/2010/main" val="1116667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80981-5E61-6310-91C2-CDFFD8205967}"/>
              </a:ext>
            </a:extLst>
          </p:cNvPr>
          <p:cNvGrpSpPr/>
          <p:nvPr/>
        </p:nvGrpSpPr>
        <p:grpSpPr>
          <a:xfrm>
            <a:off x="2149792" y="1807697"/>
            <a:ext cx="6418898" cy="1390375"/>
            <a:chOff x="1362551" y="2056921"/>
            <a:chExt cx="6418898" cy="13903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C862F-D22F-DD38-3BA2-2A735153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551" y="2056921"/>
              <a:ext cx="6418898" cy="13903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3A5DC4-2BF6-A39E-4AE8-D2CA9E164EC0}"/>
                </a:ext>
              </a:extLst>
            </p:cNvPr>
            <p:cNvSpPr/>
            <p:nvPr/>
          </p:nvSpPr>
          <p:spPr>
            <a:xfrm>
              <a:off x="1799272" y="2299989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1BB13A-C010-42CE-8693-44DFBA5CAA0D}"/>
                </a:ext>
              </a:extLst>
            </p:cNvPr>
            <p:cNvSpPr/>
            <p:nvPr/>
          </p:nvSpPr>
          <p:spPr>
            <a:xfrm>
              <a:off x="1799272" y="2616259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6E376-026C-5CD7-D01E-10192A8AABD6}"/>
                </a:ext>
              </a:extLst>
            </p:cNvPr>
            <p:cNvSpPr/>
            <p:nvPr/>
          </p:nvSpPr>
          <p:spPr>
            <a:xfrm>
              <a:off x="1799272" y="2922524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59C7E2-B074-E750-9362-0773CE9D7FC5}"/>
                </a:ext>
              </a:extLst>
            </p:cNvPr>
            <p:cNvSpPr/>
            <p:nvPr/>
          </p:nvSpPr>
          <p:spPr>
            <a:xfrm>
              <a:off x="1799272" y="3234547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730153" y="1100674"/>
            <a:ext cx="219009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Every time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 is used, a “layer” is created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1825199" y="1488472"/>
            <a:ext cx="761314" cy="668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49308-1FDF-5F94-B76F-CC30F1022AC5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>
            <a:off x="1825199" y="1488472"/>
            <a:ext cx="761314" cy="984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31BAEC-41D5-5CFD-0828-433CEBBC5903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1825199" y="1488472"/>
            <a:ext cx="761314" cy="1291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195EE-5500-9E7B-B73D-1FFBF4DF79EA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>
            <a:off x="1825199" y="1488472"/>
            <a:ext cx="761314" cy="1603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AA6A710E-6172-542D-E1EB-7D2AECE72380}"/>
              </a:ext>
            </a:extLst>
          </p:cNvPr>
          <p:cNvSpPr txBox="1"/>
          <p:nvPr/>
        </p:nvSpPr>
        <p:spPr>
          <a:xfrm>
            <a:off x="730152" y="3410923"/>
            <a:ext cx="7750908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image has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at least 4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Keep in mind that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base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(FROM command)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also has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so our layers will be built on top of these.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Essentially,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have number-of-layers-in-base-image + 3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layers.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9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375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324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Pay attention to how you create your layers</a:t>
            </a:r>
          </a:p>
        </p:txBody>
      </p:sp>
    </p:spTree>
    <p:extLst>
      <p:ext uri="{BB962C8B-B14F-4D97-AF65-F5344CB8AC3E}">
        <p14:creationId xmlns:p14="http://schemas.microsoft.com/office/powerpoint/2010/main" val="152029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Pay attention to how you create your layers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4918AD5-C76D-450D-4772-54C81CEC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72" y="2077346"/>
            <a:ext cx="3464243" cy="20088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99" y="2077346"/>
            <a:ext cx="3468004" cy="151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Pay attention to how you create your layers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4918AD5-C76D-450D-4772-54C81CEC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72" y="2077346"/>
            <a:ext cx="3464243" cy="20088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9B4A2E0-2890-C56A-5E3C-9ED85C3987A6}"/>
              </a:ext>
            </a:extLst>
          </p:cNvPr>
          <p:cNvSpPr/>
          <p:nvPr/>
        </p:nvSpPr>
        <p:spPr>
          <a:xfrm>
            <a:off x="993933" y="2294065"/>
            <a:ext cx="425768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440616-E4F6-4795-5E70-4A56288A646C}"/>
              </a:ext>
            </a:extLst>
          </p:cNvPr>
          <p:cNvSpPr/>
          <p:nvPr/>
        </p:nvSpPr>
        <p:spPr>
          <a:xfrm>
            <a:off x="993933" y="2617158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8BED84-A19B-2159-4CD8-7E1862FDDF6C}"/>
              </a:ext>
            </a:extLst>
          </p:cNvPr>
          <p:cNvSpPr/>
          <p:nvPr/>
        </p:nvSpPr>
        <p:spPr>
          <a:xfrm>
            <a:off x="993933" y="2922187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4B130D-DE05-51ED-2D17-8AB423EA29C9}"/>
              </a:ext>
            </a:extLst>
          </p:cNvPr>
          <p:cNvSpPr/>
          <p:nvPr/>
        </p:nvSpPr>
        <p:spPr>
          <a:xfrm>
            <a:off x="993933" y="3227216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82594B-A533-60E0-E97C-3C324D754450}"/>
              </a:ext>
            </a:extLst>
          </p:cNvPr>
          <p:cNvSpPr/>
          <p:nvPr/>
        </p:nvSpPr>
        <p:spPr>
          <a:xfrm>
            <a:off x="993933" y="3551370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2689E2-D391-CC22-273D-C65434CD8DE9}"/>
              </a:ext>
            </a:extLst>
          </p:cNvPr>
          <p:cNvSpPr/>
          <p:nvPr/>
        </p:nvSpPr>
        <p:spPr>
          <a:xfrm>
            <a:off x="993933" y="3881402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99" y="2077346"/>
            <a:ext cx="3468004" cy="151960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C9D16A1-B805-5F0D-4604-78CEF3524B74}"/>
              </a:ext>
            </a:extLst>
          </p:cNvPr>
          <p:cNvSpPr/>
          <p:nvPr/>
        </p:nvSpPr>
        <p:spPr>
          <a:xfrm>
            <a:off x="5337333" y="2293303"/>
            <a:ext cx="425768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865122-4A09-916C-0FD7-D05BF8B67BB4}"/>
              </a:ext>
            </a:extLst>
          </p:cNvPr>
          <p:cNvSpPr/>
          <p:nvPr/>
        </p:nvSpPr>
        <p:spPr>
          <a:xfrm>
            <a:off x="5337333" y="2616396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FD08C93-7B9B-74D8-C42E-1B86531B25B3}"/>
              </a:ext>
            </a:extLst>
          </p:cNvPr>
          <p:cNvSpPr/>
          <p:nvPr/>
        </p:nvSpPr>
        <p:spPr>
          <a:xfrm>
            <a:off x="5337333" y="3395476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6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Pay attention to how you create your layers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A3CAEA-D08A-E454-2157-5ADFA4AA98FC}"/>
              </a:ext>
            </a:extLst>
          </p:cNvPr>
          <p:cNvGrpSpPr/>
          <p:nvPr/>
        </p:nvGrpSpPr>
        <p:grpSpPr>
          <a:xfrm>
            <a:off x="585372" y="2077346"/>
            <a:ext cx="3464243" cy="2016805"/>
            <a:chOff x="585372" y="1811186"/>
            <a:chExt cx="3464243" cy="201680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918AD5-C76D-450D-4772-54C81CEC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372" y="1811186"/>
              <a:ext cx="3464243" cy="200880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B4A2E0-2890-C56A-5E3C-9ED85C3987A6}"/>
                </a:ext>
              </a:extLst>
            </p:cNvPr>
            <p:cNvSpPr/>
            <p:nvPr/>
          </p:nvSpPr>
          <p:spPr>
            <a:xfrm>
              <a:off x="993933" y="2027905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440616-E4F6-4795-5E70-4A56288A646C}"/>
                </a:ext>
              </a:extLst>
            </p:cNvPr>
            <p:cNvSpPr/>
            <p:nvPr/>
          </p:nvSpPr>
          <p:spPr>
            <a:xfrm>
              <a:off x="993933" y="235099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A8BED84-A19B-2159-4CD8-7E1862FDDF6C}"/>
                </a:ext>
              </a:extLst>
            </p:cNvPr>
            <p:cNvSpPr/>
            <p:nvPr/>
          </p:nvSpPr>
          <p:spPr>
            <a:xfrm>
              <a:off x="993933" y="2656027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4B130D-DE05-51ED-2D17-8AB423EA29C9}"/>
                </a:ext>
              </a:extLst>
            </p:cNvPr>
            <p:cNvSpPr/>
            <p:nvPr/>
          </p:nvSpPr>
          <p:spPr>
            <a:xfrm>
              <a:off x="993933" y="2961056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482594B-A533-60E0-E97C-3C324D754450}"/>
                </a:ext>
              </a:extLst>
            </p:cNvPr>
            <p:cNvSpPr/>
            <p:nvPr/>
          </p:nvSpPr>
          <p:spPr>
            <a:xfrm>
              <a:off x="993933" y="3285210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2689E2-D391-CC22-273D-C65434CD8DE9}"/>
                </a:ext>
              </a:extLst>
            </p:cNvPr>
            <p:cNvSpPr/>
            <p:nvPr/>
          </p:nvSpPr>
          <p:spPr>
            <a:xfrm>
              <a:off x="993933" y="3615242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CD5A17-1861-DAE7-22DF-E16165B9F4B6}"/>
              </a:ext>
            </a:extLst>
          </p:cNvPr>
          <p:cNvGrpSpPr/>
          <p:nvPr/>
        </p:nvGrpSpPr>
        <p:grpSpPr>
          <a:xfrm>
            <a:off x="4937099" y="2077346"/>
            <a:ext cx="3468004" cy="1530879"/>
            <a:chOff x="4937099" y="1811948"/>
            <a:chExt cx="3468004" cy="153087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3C6BDBF-9DBE-56B7-6A4F-154FA8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099" y="1811948"/>
              <a:ext cx="3468004" cy="151960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9D16A1-B805-5F0D-4604-78CEF3524B74}"/>
                </a:ext>
              </a:extLst>
            </p:cNvPr>
            <p:cNvSpPr/>
            <p:nvPr/>
          </p:nvSpPr>
          <p:spPr>
            <a:xfrm>
              <a:off x="5337333" y="2027905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865122-4A09-916C-0FD7-D05BF8B67BB4}"/>
                </a:ext>
              </a:extLst>
            </p:cNvPr>
            <p:cNvSpPr/>
            <p:nvPr/>
          </p:nvSpPr>
          <p:spPr>
            <a:xfrm>
              <a:off x="5337333" y="235099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D08C93-7B9B-74D8-C42E-1B86531B25B3}"/>
                </a:ext>
              </a:extLst>
            </p:cNvPr>
            <p:cNvSpPr/>
            <p:nvPr/>
          </p:nvSpPr>
          <p:spPr>
            <a:xfrm>
              <a:off x="5337333" y="313007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Graphic 55" descr="Close with solid fill">
            <a:extLst>
              <a:ext uri="{FF2B5EF4-FFF2-40B4-BE49-F238E27FC236}">
                <a16:creationId xmlns:a16="http://schemas.microsoft.com/office/drawing/2014/main" id="{192CF50F-71DE-978C-6132-61FA7844E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151" y="1677824"/>
            <a:ext cx="417960" cy="417960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80D356C6-72D3-5CFB-4D1E-271C9F30D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281" y="1699794"/>
            <a:ext cx="417960" cy="4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Pay attention to how you create your layers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A3CAEA-D08A-E454-2157-5ADFA4AA98FC}"/>
              </a:ext>
            </a:extLst>
          </p:cNvPr>
          <p:cNvGrpSpPr/>
          <p:nvPr/>
        </p:nvGrpSpPr>
        <p:grpSpPr>
          <a:xfrm>
            <a:off x="585372" y="2077346"/>
            <a:ext cx="3464243" cy="2016805"/>
            <a:chOff x="585372" y="1811186"/>
            <a:chExt cx="3464243" cy="201680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918AD5-C76D-450D-4772-54C81CEC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372" y="1811186"/>
              <a:ext cx="3464243" cy="200880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B4A2E0-2890-C56A-5E3C-9ED85C3987A6}"/>
                </a:ext>
              </a:extLst>
            </p:cNvPr>
            <p:cNvSpPr/>
            <p:nvPr/>
          </p:nvSpPr>
          <p:spPr>
            <a:xfrm>
              <a:off x="993933" y="2027905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440616-E4F6-4795-5E70-4A56288A646C}"/>
                </a:ext>
              </a:extLst>
            </p:cNvPr>
            <p:cNvSpPr/>
            <p:nvPr/>
          </p:nvSpPr>
          <p:spPr>
            <a:xfrm>
              <a:off x="993933" y="235099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A8BED84-A19B-2159-4CD8-7E1862FDDF6C}"/>
                </a:ext>
              </a:extLst>
            </p:cNvPr>
            <p:cNvSpPr/>
            <p:nvPr/>
          </p:nvSpPr>
          <p:spPr>
            <a:xfrm>
              <a:off x="993933" y="2656027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4B130D-DE05-51ED-2D17-8AB423EA29C9}"/>
                </a:ext>
              </a:extLst>
            </p:cNvPr>
            <p:cNvSpPr/>
            <p:nvPr/>
          </p:nvSpPr>
          <p:spPr>
            <a:xfrm>
              <a:off x="993933" y="2961056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482594B-A533-60E0-E97C-3C324D754450}"/>
                </a:ext>
              </a:extLst>
            </p:cNvPr>
            <p:cNvSpPr/>
            <p:nvPr/>
          </p:nvSpPr>
          <p:spPr>
            <a:xfrm>
              <a:off x="993933" y="3285210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2689E2-D391-CC22-273D-C65434CD8DE9}"/>
                </a:ext>
              </a:extLst>
            </p:cNvPr>
            <p:cNvSpPr/>
            <p:nvPr/>
          </p:nvSpPr>
          <p:spPr>
            <a:xfrm>
              <a:off x="993933" y="3615242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CD5A17-1861-DAE7-22DF-E16165B9F4B6}"/>
              </a:ext>
            </a:extLst>
          </p:cNvPr>
          <p:cNvGrpSpPr/>
          <p:nvPr/>
        </p:nvGrpSpPr>
        <p:grpSpPr>
          <a:xfrm>
            <a:off x="4937099" y="2077346"/>
            <a:ext cx="3468004" cy="1530879"/>
            <a:chOff x="4937099" y="1811948"/>
            <a:chExt cx="3468004" cy="153087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3C6BDBF-9DBE-56B7-6A4F-154FA8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099" y="1811948"/>
              <a:ext cx="3468004" cy="151960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9D16A1-B805-5F0D-4604-78CEF3524B74}"/>
                </a:ext>
              </a:extLst>
            </p:cNvPr>
            <p:cNvSpPr/>
            <p:nvPr/>
          </p:nvSpPr>
          <p:spPr>
            <a:xfrm>
              <a:off x="5337333" y="2027905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865122-4A09-916C-0FD7-D05BF8B67BB4}"/>
                </a:ext>
              </a:extLst>
            </p:cNvPr>
            <p:cNvSpPr/>
            <p:nvPr/>
          </p:nvSpPr>
          <p:spPr>
            <a:xfrm>
              <a:off x="5337333" y="235099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D08C93-7B9B-74D8-C42E-1B86531B25B3}"/>
                </a:ext>
              </a:extLst>
            </p:cNvPr>
            <p:cNvSpPr/>
            <p:nvPr/>
          </p:nvSpPr>
          <p:spPr>
            <a:xfrm>
              <a:off x="5337333" y="313007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33DCF5F4-1633-1687-0B7D-CF24F5AF7982}"/>
              </a:ext>
            </a:extLst>
          </p:cNvPr>
          <p:cNvSpPr txBox="1"/>
          <p:nvPr/>
        </p:nvSpPr>
        <p:spPr>
          <a:xfrm>
            <a:off x="585372" y="4226164"/>
            <a:ext cx="729370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create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it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should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accomplish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task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rather than installing one software package</a:t>
            </a:r>
          </a:p>
        </p:txBody>
      </p:sp>
      <p:pic>
        <p:nvPicPr>
          <p:cNvPr id="56" name="Graphic 55" descr="Close with solid fill">
            <a:extLst>
              <a:ext uri="{FF2B5EF4-FFF2-40B4-BE49-F238E27FC236}">
                <a16:creationId xmlns:a16="http://schemas.microsoft.com/office/drawing/2014/main" id="{192CF50F-71DE-978C-6132-61FA7844E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151" y="1677824"/>
            <a:ext cx="417960" cy="417960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80D356C6-72D3-5CFB-4D1E-271C9F30D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281" y="1699794"/>
            <a:ext cx="417960" cy="4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0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74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18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“layers”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images with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(using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example)</a:t>
            </a:r>
          </a:p>
        </p:txBody>
      </p:sp>
    </p:spTree>
    <p:extLst>
      <p:ext uri="{BB962C8B-B14F-4D97-AF65-F5344CB8AC3E}">
        <p14:creationId xmlns:p14="http://schemas.microsoft.com/office/powerpoint/2010/main" val="348539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449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want to structure your layers so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most-often change layers are at bottom</a:t>
            </a:r>
          </a:p>
        </p:txBody>
      </p:sp>
    </p:spTree>
    <p:extLst>
      <p:ext uri="{BB962C8B-B14F-4D97-AF65-F5344CB8AC3E}">
        <p14:creationId xmlns:p14="http://schemas.microsoft.com/office/powerpoint/2010/main" val="232009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want to structure your layers so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most-often change layers are at 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4AF99-B67C-EAF4-71FD-6B756042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5" y="2079736"/>
            <a:ext cx="2261258" cy="103977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1865122-4A09-916C-0FD7-D05BF8B67BB4}"/>
              </a:ext>
            </a:extLst>
          </p:cNvPr>
          <p:cNvSpPr/>
          <p:nvPr/>
        </p:nvSpPr>
        <p:spPr>
          <a:xfrm>
            <a:off x="985606" y="3486851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64" y="3455093"/>
            <a:ext cx="2266205" cy="993001"/>
          </a:xfrm>
          <a:prstGeom prst="rect">
            <a:avLst/>
          </a:prstGeom>
        </p:spPr>
      </p:pic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FB205E50-B61C-B0D9-FD84-A02C6E873925}"/>
              </a:ext>
            </a:extLst>
          </p:cNvPr>
          <p:cNvSpPr txBox="1"/>
          <p:nvPr/>
        </p:nvSpPr>
        <p:spPr>
          <a:xfrm>
            <a:off x="1717736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Original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ED3E55-2C48-2642-F42D-59E28057BCE1}"/>
              </a:ext>
            </a:extLst>
          </p:cNvPr>
          <p:cNvCxnSpPr>
            <a:cxnSpLocks/>
          </p:cNvCxnSpPr>
          <p:nvPr/>
        </p:nvCxnSpPr>
        <p:spPr>
          <a:xfrm>
            <a:off x="353961" y="3266768"/>
            <a:ext cx="85761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475B84-3778-DC9F-D474-6251343F139D}"/>
              </a:ext>
            </a:extLst>
          </p:cNvPr>
          <p:cNvCxnSpPr>
            <a:cxnSpLocks/>
          </p:cNvCxnSpPr>
          <p:nvPr/>
        </p:nvCxnSpPr>
        <p:spPr>
          <a:xfrm>
            <a:off x="853967" y="2532328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B69A55-6900-5F75-2244-2991539CB4F3}"/>
              </a:ext>
            </a:extLst>
          </p:cNvPr>
          <p:cNvCxnSpPr>
            <a:cxnSpLocks/>
          </p:cNvCxnSpPr>
          <p:nvPr/>
        </p:nvCxnSpPr>
        <p:spPr>
          <a:xfrm>
            <a:off x="853967" y="4394465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8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want to structure your layers so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most-often change layers are at 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4AF99-B67C-EAF4-71FD-6B756042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5" y="2079736"/>
            <a:ext cx="2261258" cy="103977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1865122-4A09-916C-0FD7-D05BF8B67BB4}"/>
              </a:ext>
            </a:extLst>
          </p:cNvPr>
          <p:cNvSpPr/>
          <p:nvPr/>
        </p:nvSpPr>
        <p:spPr>
          <a:xfrm>
            <a:off x="985606" y="3486851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CD0C1-65B6-3090-FB32-1A6A6F76A05A}"/>
              </a:ext>
            </a:extLst>
          </p:cNvPr>
          <p:cNvGrpSpPr/>
          <p:nvPr/>
        </p:nvGrpSpPr>
        <p:grpSpPr>
          <a:xfrm>
            <a:off x="3745617" y="2079737"/>
            <a:ext cx="2261258" cy="1019298"/>
            <a:chOff x="3745616" y="1538347"/>
            <a:chExt cx="2517681" cy="1134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5BC908-AB01-CFFF-9BFE-15322788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616" y="1538347"/>
              <a:ext cx="2517681" cy="11348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CC6445-76B9-DBB9-6CEE-76BB0B9CCBBC}"/>
                </a:ext>
              </a:extLst>
            </p:cNvPr>
            <p:cNvSpPr/>
            <p:nvPr/>
          </p:nvSpPr>
          <p:spPr>
            <a:xfrm>
              <a:off x="4572000" y="1935888"/>
              <a:ext cx="1203960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64" y="3455093"/>
            <a:ext cx="2266205" cy="993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110BEB-B9F0-5382-D342-8BECB3804C90}"/>
              </a:ext>
            </a:extLst>
          </p:cNvPr>
          <p:cNvGrpSpPr/>
          <p:nvPr/>
        </p:nvGrpSpPr>
        <p:grpSpPr>
          <a:xfrm>
            <a:off x="3745617" y="3443208"/>
            <a:ext cx="2285998" cy="1017363"/>
            <a:chOff x="3745616" y="2901819"/>
            <a:chExt cx="2545227" cy="1132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30F3DC-1773-BE4A-4B35-65D25807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5616" y="2901819"/>
              <a:ext cx="2545227" cy="112937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1783E1-3A82-F82A-8C6E-B393DC864686}"/>
                </a:ext>
              </a:extLst>
            </p:cNvPr>
            <p:cNvSpPr/>
            <p:nvPr/>
          </p:nvSpPr>
          <p:spPr>
            <a:xfrm>
              <a:off x="4572000" y="3870960"/>
              <a:ext cx="1203960" cy="1635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FB205E50-B61C-B0D9-FD84-A02C6E873925}"/>
              </a:ext>
            </a:extLst>
          </p:cNvPr>
          <p:cNvSpPr txBox="1"/>
          <p:nvPr/>
        </p:nvSpPr>
        <p:spPr>
          <a:xfrm>
            <a:off x="1717736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Original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DF3CE730-3FE3-F954-9394-24B032410337}"/>
              </a:ext>
            </a:extLst>
          </p:cNvPr>
          <p:cNvSpPr txBox="1"/>
          <p:nvPr/>
        </p:nvSpPr>
        <p:spPr>
          <a:xfrm>
            <a:off x="4572000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ED3E55-2C48-2642-F42D-59E28057BCE1}"/>
              </a:ext>
            </a:extLst>
          </p:cNvPr>
          <p:cNvCxnSpPr>
            <a:cxnSpLocks/>
          </p:cNvCxnSpPr>
          <p:nvPr/>
        </p:nvCxnSpPr>
        <p:spPr>
          <a:xfrm>
            <a:off x="353961" y="3266768"/>
            <a:ext cx="85761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EF2E2E-6419-C3C0-E5AE-AFB504B0341D}"/>
              </a:ext>
            </a:extLst>
          </p:cNvPr>
          <p:cNvCxnSpPr>
            <a:cxnSpLocks/>
          </p:cNvCxnSpPr>
          <p:nvPr/>
        </p:nvCxnSpPr>
        <p:spPr>
          <a:xfrm>
            <a:off x="3281606" y="2532328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5FD47D-3A3D-C8FC-D779-A9172F8031FB}"/>
              </a:ext>
            </a:extLst>
          </p:cNvPr>
          <p:cNvCxnSpPr>
            <a:cxnSpLocks/>
          </p:cNvCxnSpPr>
          <p:nvPr/>
        </p:nvCxnSpPr>
        <p:spPr>
          <a:xfrm>
            <a:off x="3281606" y="3950383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475B84-3778-DC9F-D474-6251343F139D}"/>
              </a:ext>
            </a:extLst>
          </p:cNvPr>
          <p:cNvCxnSpPr>
            <a:cxnSpLocks/>
          </p:cNvCxnSpPr>
          <p:nvPr/>
        </p:nvCxnSpPr>
        <p:spPr>
          <a:xfrm>
            <a:off x="853967" y="2532328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B69A55-6900-5F75-2244-2991539CB4F3}"/>
              </a:ext>
            </a:extLst>
          </p:cNvPr>
          <p:cNvCxnSpPr>
            <a:cxnSpLocks/>
          </p:cNvCxnSpPr>
          <p:nvPr/>
        </p:nvCxnSpPr>
        <p:spPr>
          <a:xfrm>
            <a:off x="853967" y="4394465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want to structure your layers so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most-often change layers are at 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4AF99-B67C-EAF4-71FD-6B756042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5" y="2079736"/>
            <a:ext cx="2261258" cy="103977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1865122-4A09-916C-0FD7-D05BF8B67BB4}"/>
              </a:ext>
            </a:extLst>
          </p:cNvPr>
          <p:cNvSpPr/>
          <p:nvPr/>
        </p:nvSpPr>
        <p:spPr>
          <a:xfrm>
            <a:off x="985606" y="3486851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CD0C1-65B6-3090-FB32-1A6A6F76A05A}"/>
              </a:ext>
            </a:extLst>
          </p:cNvPr>
          <p:cNvGrpSpPr/>
          <p:nvPr/>
        </p:nvGrpSpPr>
        <p:grpSpPr>
          <a:xfrm>
            <a:off x="3745617" y="2079737"/>
            <a:ext cx="2261258" cy="1019298"/>
            <a:chOff x="3745616" y="1538347"/>
            <a:chExt cx="2517681" cy="1134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5BC908-AB01-CFFF-9BFE-15322788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616" y="1538347"/>
              <a:ext cx="2517681" cy="11348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CC6445-76B9-DBB9-6CEE-76BB0B9CCBBC}"/>
                </a:ext>
              </a:extLst>
            </p:cNvPr>
            <p:cNvSpPr/>
            <p:nvPr/>
          </p:nvSpPr>
          <p:spPr>
            <a:xfrm>
              <a:off x="4572000" y="1935888"/>
              <a:ext cx="1203960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64" y="3455093"/>
            <a:ext cx="2266205" cy="993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110BEB-B9F0-5382-D342-8BECB3804C90}"/>
              </a:ext>
            </a:extLst>
          </p:cNvPr>
          <p:cNvGrpSpPr/>
          <p:nvPr/>
        </p:nvGrpSpPr>
        <p:grpSpPr>
          <a:xfrm>
            <a:off x="3745617" y="3443208"/>
            <a:ext cx="2285998" cy="1017363"/>
            <a:chOff x="3745616" y="2901819"/>
            <a:chExt cx="2545227" cy="1132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30F3DC-1773-BE4A-4B35-65D25807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5616" y="2901819"/>
              <a:ext cx="2545227" cy="112937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1783E1-3A82-F82A-8C6E-B393DC864686}"/>
                </a:ext>
              </a:extLst>
            </p:cNvPr>
            <p:cNvSpPr/>
            <p:nvPr/>
          </p:nvSpPr>
          <p:spPr>
            <a:xfrm>
              <a:off x="4572000" y="3870960"/>
              <a:ext cx="1203960" cy="1635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FB205E50-B61C-B0D9-FD84-A02C6E873925}"/>
              </a:ext>
            </a:extLst>
          </p:cNvPr>
          <p:cNvSpPr txBox="1"/>
          <p:nvPr/>
        </p:nvSpPr>
        <p:spPr>
          <a:xfrm>
            <a:off x="1717736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Original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DF3CE730-3FE3-F954-9394-24B032410337}"/>
              </a:ext>
            </a:extLst>
          </p:cNvPr>
          <p:cNvSpPr txBox="1"/>
          <p:nvPr/>
        </p:nvSpPr>
        <p:spPr>
          <a:xfrm>
            <a:off x="4572000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198066C4-68E2-B97A-0E9F-D637C24252B0}"/>
              </a:ext>
            </a:extLst>
          </p:cNvPr>
          <p:cNvSpPr txBox="1"/>
          <p:nvPr/>
        </p:nvSpPr>
        <p:spPr>
          <a:xfrm>
            <a:off x="7217658" y="1825631"/>
            <a:ext cx="91763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Rebuild layers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E8A079-E59A-94F1-EF09-F9E92B911625}"/>
              </a:ext>
            </a:extLst>
          </p:cNvPr>
          <p:cNvGrpSpPr/>
          <p:nvPr/>
        </p:nvGrpSpPr>
        <p:grpSpPr>
          <a:xfrm>
            <a:off x="6477003" y="2079737"/>
            <a:ext cx="2261258" cy="1019298"/>
            <a:chOff x="6477003" y="1880634"/>
            <a:chExt cx="2261258" cy="1019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84D427-3A99-571B-E37C-05FB6F46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3" y="1880634"/>
              <a:ext cx="2261258" cy="101929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7FA337-17F4-FA39-23E7-8B94C2EE9BE1}"/>
                </a:ext>
              </a:extLst>
            </p:cNvPr>
            <p:cNvSpPr/>
            <p:nvPr/>
          </p:nvSpPr>
          <p:spPr>
            <a:xfrm>
              <a:off x="6678552" y="2209439"/>
              <a:ext cx="1995848" cy="690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9325F2-37F0-F9F8-837C-71F7EBE28147}"/>
              </a:ext>
            </a:extLst>
          </p:cNvPr>
          <p:cNvGrpSpPr/>
          <p:nvPr/>
        </p:nvGrpSpPr>
        <p:grpSpPr>
          <a:xfrm>
            <a:off x="6477003" y="3443208"/>
            <a:ext cx="2285998" cy="1020723"/>
            <a:chOff x="6477003" y="3244105"/>
            <a:chExt cx="2285998" cy="102072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AA3965-DEE8-C436-CA1F-C862A015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7003" y="3244105"/>
              <a:ext cx="2285998" cy="1014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2C4B06-9FB2-9960-5F9D-DCCFFFB837F4}"/>
                </a:ext>
              </a:extLst>
            </p:cNvPr>
            <p:cNvSpPr/>
            <p:nvPr/>
          </p:nvSpPr>
          <p:spPr>
            <a:xfrm>
              <a:off x="6678552" y="4099791"/>
              <a:ext cx="1622007" cy="1650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ED3E55-2C48-2642-F42D-59E28057BCE1}"/>
              </a:ext>
            </a:extLst>
          </p:cNvPr>
          <p:cNvCxnSpPr>
            <a:cxnSpLocks/>
          </p:cNvCxnSpPr>
          <p:nvPr/>
        </p:nvCxnSpPr>
        <p:spPr>
          <a:xfrm>
            <a:off x="353961" y="3266768"/>
            <a:ext cx="85761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EF2E2E-6419-C3C0-E5AE-AFB504B0341D}"/>
              </a:ext>
            </a:extLst>
          </p:cNvPr>
          <p:cNvCxnSpPr>
            <a:cxnSpLocks/>
          </p:cNvCxnSpPr>
          <p:nvPr/>
        </p:nvCxnSpPr>
        <p:spPr>
          <a:xfrm>
            <a:off x="3281606" y="2532328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E9CD44-E8CE-7CA8-285F-D6C29328F5F4}"/>
              </a:ext>
            </a:extLst>
          </p:cNvPr>
          <p:cNvGrpSpPr/>
          <p:nvPr/>
        </p:nvGrpSpPr>
        <p:grpSpPr>
          <a:xfrm>
            <a:off x="6144813" y="2589386"/>
            <a:ext cx="194252" cy="61912"/>
            <a:chOff x="6125586" y="2298593"/>
            <a:chExt cx="194252" cy="619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3CE3EF-97A5-693F-D4C8-3F17E94CBE9E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298593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B31E16-0442-A365-1EB9-DACB4524B508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360505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F1DC8C-EDE5-C5EF-C945-85724B3163C6}"/>
              </a:ext>
            </a:extLst>
          </p:cNvPr>
          <p:cNvGrpSpPr/>
          <p:nvPr/>
        </p:nvGrpSpPr>
        <p:grpSpPr>
          <a:xfrm>
            <a:off x="6144813" y="3888471"/>
            <a:ext cx="194252" cy="61912"/>
            <a:chOff x="6125586" y="2298593"/>
            <a:chExt cx="194252" cy="619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AC3CEE-BB0D-80DE-5E79-C2400CD31D86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298593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8A8C9B-A1F8-C82F-0D3D-A112B22D5ACA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360505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5FD47D-3A3D-C8FC-D779-A9172F8031FB}"/>
              </a:ext>
            </a:extLst>
          </p:cNvPr>
          <p:cNvCxnSpPr>
            <a:cxnSpLocks/>
          </p:cNvCxnSpPr>
          <p:nvPr/>
        </p:nvCxnSpPr>
        <p:spPr>
          <a:xfrm>
            <a:off x="3281606" y="3950383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475B84-3778-DC9F-D474-6251343F139D}"/>
              </a:ext>
            </a:extLst>
          </p:cNvPr>
          <p:cNvCxnSpPr>
            <a:cxnSpLocks/>
          </p:cNvCxnSpPr>
          <p:nvPr/>
        </p:nvCxnSpPr>
        <p:spPr>
          <a:xfrm>
            <a:off x="853967" y="2532328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B69A55-6900-5F75-2244-2991539CB4F3}"/>
              </a:ext>
            </a:extLst>
          </p:cNvPr>
          <p:cNvCxnSpPr>
            <a:cxnSpLocks/>
          </p:cNvCxnSpPr>
          <p:nvPr/>
        </p:nvCxnSpPr>
        <p:spPr>
          <a:xfrm>
            <a:off x="853967" y="4394465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76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want to structure your layers so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most-often change layers are at 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4AF99-B67C-EAF4-71FD-6B756042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5" y="2079736"/>
            <a:ext cx="2261258" cy="103977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1865122-4A09-916C-0FD7-D05BF8B67BB4}"/>
              </a:ext>
            </a:extLst>
          </p:cNvPr>
          <p:cNvSpPr/>
          <p:nvPr/>
        </p:nvSpPr>
        <p:spPr>
          <a:xfrm>
            <a:off x="985606" y="3486851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raphic 55" descr="Close with solid fill">
            <a:extLst>
              <a:ext uri="{FF2B5EF4-FFF2-40B4-BE49-F238E27FC236}">
                <a16:creationId xmlns:a16="http://schemas.microsoft.com/office/drawing/2014/main" id="{192CF50F-71DE-978C-6132-61FA7844E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537" y="2408542"/>
            <a:ext cx="301803" cy="301803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80D356C6-72D3-5CFB-4D1E-271C9F30D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960" y="3793248"/>
            <a:ext cx="301803" cy="3018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CD0C1-65B6-3090-FB32-1A6A6F76A05A}"/>
              </a:ext>
            </a:extLst>
          </p:cNvPr>
          <p:cNvGrpSpPr/>
          <p:nvPr/>
        </p:nvGrpSpPr>
        <p:grpSpPr>
          <a:xfrm>
            <a:off x="3745617" y="2079737"/>
            <a:ext cx="2261258" cy="1019298"/>
            <a:chOff x="3745616" y="1538347"/>
            <a:chExt cx="2517681" cy="1134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5BC908-AB01-CFFF-9BFE-15322788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5616" y="1538347"/>
              <a:ext cx="2517681" cy="11348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CC6445-76B9-DBB9-6CEE-76BB0B9CCBBC}"/>
                </a:ext>
              </a:extLst>
            </p:cNvPr>
            <p:cNvSpPr/>
            <p:nvPr/>
          </p:nvSpPr>
          <p:spPr>
            <a:xfrm>
              <a:off x="4572000" y="1935888"/>
              <a:ext cx="1203960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664" y="3455093"/>
            <a:ext cx="2266205" cy="993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110BEB-B9F0-5382-D342-8BECB3804C90}"/>
              </a:ext>
            </a:extLst>
          </p:cNvPr>
          <p:cNvGrpSpPr/>
          <p:nvPr/>
        </p:nvGrpSpPr>
        <p:grpSpPr>
          <a:xfrm>
            <a:off x="3745617" y="3443208"/>
            <a:ext cx="2285998" cy="1017363"/>
            <a:chOff x="3745616" y="2901819"/>
            <a:chExt cx="2545227" cy="1132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30F3DC-1773-BE4A-4B35-65D25807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5616" y="2901819"/>
              <a:ext cx="2545227" cy="112937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1783E1-3A82-F82A-8C6E-B393DC864686}"/>
                </a:ext>
              </a:extLst>
            </p:cNvPr>
            <p:cNvSpPr/>
            <p:nvPr/>
          </p:nvSpPr>
          <p:spPr>
            <a:xfrm>
              <a:off x="4572000" y="3870960"/>
              <a:ext cx="1203960" cy="1635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FB205E50-B61C-B0D9-FD84-A02C6E873925}"/>
              </a:ext>
            </a:extLst>
          </p:cNvPr>
          <p:cNvSpPr txBox="1"/>
          <p:nvPr/>
        </p:nvSpPr>
        <p:spPr>
          <a:xfrm>
            <a:off x="1717736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Original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DF3CE730-3FE3-F954-9394-24B032410337}"/>
              </a:ext>
            </a:extLst>
          </p:cNvPr>
          <p:cNvSpPr txBox="1"/>
          <p:nvPr/>
        </p:nvSpPr>
        <p:spPr>
          <a:xfrm>
            <a:off x="4572000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198066C4-68E2-B97A-0E9F-D637C24252B0}"/>
              </a:ext>
            </a:extLst>
          </p:cNvPr>
          <p:cNvSpPr txBox="1"/>
          <p:nvPr/>
        </p:nvSpPr>
        <p:spPr>
          <a:xfrm>
            <a:off x="7217658" y="1825631"/>
            <a:ext cx="91763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Rebuild layers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E8A079-E59A-94F1-EF09-F9E92B911625}"/>
              </a:ext>
            </a:extLst>
          </p:cNvPr>
          <p:cNvGrpSpPr/>
          <p:nvPr/>
        </p:nvGrpSpPr>
        <p:grpSpPr>
          <a:xfrm>
            <a:off x="6477003" y="2079737"/>
            <a:ext cx="2261258" cy="1019298"/>
            <a:chOff x="6477003" y="1880634"/>
            <a:chExt cx="2261258" cy="1019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84D427-3A99-571B-E37C-05FB6F46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3" y="1880634"/>
              <a:ext cx="2261258" cy="101929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7FA337-17F4-FA39-23E7-8B94C2EE9BE1}"/>
                </a:ext>
              </a:extLst>
            </p:cNvPr>
            <p:cNvSpPr/>
            <p:nvPr/>
          </p:nvSpPr>
          <p:spPr>
            <a:xfrm>
              <a:off x="6678552" y="2209439"/>
              <a:ext cx="1995848" cy="690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9325F2-37F0-F9F8-837C-71F7EBE28147}"/>
              </a:ext>
            </a:extLst>
          </p:cNvPr>
          <p:cNvGrpSpPr/>
          <p:nvPr/>
        </p:nvGrpSpPr>
        <p:grpSpPr>
          <a:xfrm>
            <a:off x="6477003" y="3443208"/>
            <a:ext cx="2285998" cy="1020723"/>
            <a:chOff x="6477003" y="3244105"/>
            <a:chExt cx="2285998" cy="102072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AA3965-DEE8-C436-CA1F-C862A015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7003" y="3244105"/>
              <a:ext cx="2285998" cy="1014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2C4B06-9FB2-9960-5F9D-DCCFFFB837F4}"/>
                </a:ext>
              </a:extLst>
            </p:cNvPr>
            <p:cNvSpPr/>
            <p:nvPr/>
          </p:nvSpPr>
          <p:spPr>
            <a:xfrm>
              <a:off x="6678552" y="4099791"/>
              <a:ext cx="1622007" cy="1650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ED3E55-2C48-2642-F42D-59E28057BCE1}"/>
              </a:ext>
            </a:extLst>
          </p:cNvPr>
          <p:cNvCxnSpPr>
            <a:cxnSpLocks/>
          </p:cNvCxnSpPr>
          <p:nvPr/>
        </p:nvCxnSpPr>
        <p:spPr>
          <a:xfrm>
            <a:off x="353961" y="3266768"/>
            <a:ext cx="85761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EF2E2E-6419-C3C0-E5AE-AFB504B0341D}"/>
              </a:ext>
            </a:extLst>
          </p:cNvPr>
          <p:cNvCxnSpPr>
            <a:cxnSpLocks/>
          </p:cNvCxnSpPr>
          <p:nvPr/>
        </p:nvCxnSpPr>
        <p:spPr>
          <a:xfrm>
            <a:off x="3281606" y="2532328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E9CD44-E8CE-7CA8-285F-D6C29328F5F4}"/>
              </a:ext>
            </a:extLst>
          </p:cNvPr>
          <p:cNvGrpSpPr/>
          <p:nvPr/>
        </p:nvGrpSpPr>
        <p:grpSpPr>
          <a:xfrm>
            <a:off x="6144813" y="2589386"/>
            <a:ext cx="194252" cy="61912"/>
            <a:chOff x="6125586" y="2298593"/>
            <a:chExt cx="194252" cy="619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3CE3EF-97A5-693F-D4C8-3F17E94CBE9E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298593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B31E16-0442-A365-1EB9-DACB4524B508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360505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F1DC8C-EDE5-C5EF-C945-85724B3163C6}"/>
              </a:ext>
            </a:extLst>
          </p:cNvPr>
          <p:cNvGrpSpPr/>
          <p:nvPr/>
        </p:nvGrpSpPr>
        <p:grpSpPr>
          <a:xfrm>
            <a:off x="6144813" y="3888471"/>
            <a:ext cx="194252" cy="61912"/>
            <a:chOff x="6125586" y="2298593"/>
            <a:chExt cx="194252" cy="619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AC3CEE-BB0D-80DE-5E79-C2400CD31D86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298593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8A8C9B-A1F8-C82F-0D3D-A112B22D5ACA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360505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5FD47D-3A3D-C8FC-D779-A9172F8031FB}"/>
              </a:ext>
            </a:extLst>
          </p:cNvPr>
          <p:cNvCxnSpPr>
            <a:cxnSpLocks/>
          </p:cNvCxnSpPr>
          <p:nvPr/>
        </p:nvCxnSpPr>
        <p:spPr>
          <a:xfrm>
            <a:off x="3281606" y="3950383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475B84-3778-DC9F-D474-6251343F139D}"/>
              </a:ext>
            </a:extLst>
          </p:cNvPr>
          <p:cNvCxnSpPr>
            <a:cxnSpLocks/>
          </p:cNvCxnSpPr>
          <p:nvPr/>
        </p:nvCxnSpPr>
        <p:spPr>
          <a:xfrm>
            <a:off x="853967" y="2532328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B69A55-6900-5F75-2244-2991539CB4F3}"/>
              </a:ext>
            </a:extLst>
          </p:cNvPr>
          <p:cNvCxnSpPr>
            <a:cxnSpLocks/>
          </p:cNvCxnSpPr>
          <p:nvPr/>
        </p:nvCxnSpPr>
        <p:spPr>
          <a:xfrm>
            <a:off x="853967" y="4394465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57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147033"/>
            <a:ext cx="5793000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images with </a:t>
            </a:r>
            <a:r>
              <a:rPr lang="en" sz="2400" dirty="0">
                <a:solidFill>
                  <a:schemeClr val="accent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using Jupyter example)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7776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196372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39866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Think of your </a:t>
            </a:r>
            <a:r>
              <a:rPr lang="en-US" sz="1200" b="1" dirty="0">
                <a:solidFill>
                  <a:srgbClr val="066DA5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your </a:t>
            </a: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storage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separate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F9AC5-6EA6-096A-2FD4-775F9382EBB4}"/>
              </a:ext>
            </a:extLst>
          </p:cNvPr>
          <p:cNvGrpSpPr/>
          <p:nvPr/>
        </p:nvGrpSpPr>
        <p:grpSpPr>
          <a:xfrm>
            <a:off x="3059167" y="1679574"/>
            <a:ext cx="591779" cy="591779"/>
            <a:chOff x="3016748" y="3168036"/>
            <a:chExt cx="591779" cy="591779"/>
          </a:xfrm>
        </p:grpSpPr>
        <p:pic>
          <p:nvPicPr>
            <p:cNvPr id="52" name="Graphic 51" descr="Server with solid fill">
              <a:extLst>
                <a:ext uri="{FF2B5EF4-FFF2-40B4-BE49-F238E27FC236}">
                  <a16:creationId xmlns:a16="http://schemas.microsoft.com/office/drawing/2014/main" id="{5C7E0FDC-5B14-BE44-F291-5D16F420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6748" y="3168036"/>
              <a:ext cx="591779" cy="591779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5ABB20E-4236-9120-DFCB-79299F446DBA}"/>
                </a:ext>
              </a:extLst>
            </p:cNvPr>
            <p:cNvSpPr/>
            <p:nvPr/>
          </p:nvSpPr>
          <p:spPr>
            <a:xfrm>
              <a:off x="3016748" y="3168036"/>
              <a:ext cx="591779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B7E150F1-2BB1-42CC-ADAD-6438EEB93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25" y="2321351"/>
            <a:ext cx="217496" cy="21749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36B1CC6-8481-37C6-8697-33A0CADD4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5246" y="2317448"/>
            <a:ext cx="217496" cy="217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CA748-D76B-A12C-777C-19F34AAEC7F3}"/>
              </a:ext>
            </a:extLst>
          </p:cNvPr>
          <p:cNvGrpSpPr/>
          <p:nvPr/>
        </p:nvGrpSpPr>
        <p:grpSpPr>
          <a:xfrm>
            <a:off x="2377566" y="1672154"/>
            <a:ext cx="594360" cy="594360"/>
            <a:chOff x="2377566" y="1672154"/>
            <a:chExt cx="594360" cy="59436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74F14D7-5E20-1E6B-0462-89CDDC76E5B9}"/>
                </a:ext>
              </a:extLst>
            </p:cNvPr>
            <p:cNvSpPr/>
            <p:nvPr/>
          </p:nvSpPr>
          <p:spPr>
            <a:xfrm>
              <a:off x="2380147" y="1702185"/>
              <a:ext cx="591779" cy="545701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Vlog with solid fill">
              <a:extLst>
                <a:ext uri="{FF2B5EF4-FFF2-40B4-BE49-F238E27FC236}">
                  <a16:creationId xmlns:a16="http://schemas.microsoft.com/office/drawing/2014/main" id="{2039CFDB-B3B1-95AA-AA34-CF03D305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77566" y="1672154"/>
              <a:ext cx="594360" cy="59436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83207D-9EAD-263D-CBC6-0B9466FEF101}"/>
              </a:ext>
            </a:extLst>
          </p:cNvPr>
          <p:cNvGrpSpPr/>
          <p:nvPr/>
        </p:nvGrpSpPr>
        <p:grpSpPr>
          <a:xfrm>
            <a:off x="769125" y="1674735"/>
            <a:ext cx="1221803" cy="614390"/>
            <a:chOff x="769125" y="1674735"/>
            <a:chExt cx="1221803" cy="61439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193D7CB-107D-D13D-7261-21F4ACB3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9149" y="1697346"/>
              <a:ext cx="591779" cy="591779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6A15A7-06E4-A996-DF2A-F6D11754798B}"/>
                </a:ext>
              </a:extLst>
            </p:cNvPr>
            <p:cNvSpPr/>
            <p:nvPr/>
          </p:nvSpPr>
          <p:spPr>
            <a:xfrm>
              <a:off x="769125" y="1674735"/>
              <a:ext cx="1221803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3" descr="Vlog with solid fill">
              <a:extLst>
                <a:ext uri="{FF2B5EF4-FFF2-40B4-BE49-F238E27FC236}">
                  <a16:creationId xmlns:a16="http://schemas.microsoft.com/office/drawing/2014/main" id="{136B8D1E-3D98-4166-9B30-45945631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5017" y="1674836"/>
              <a:ext cx="594360" cy="594360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409100-57FB-1C4A-00BB-2B7CCEB2345E}"/>
              </a:ext>
            </a:extLst>
          </p:cNvPr>
          <p:cNvCxnSpPr>
            <a:cxnSpLocks/>
          </p:cNvCxnSpPr>
          <p:nvPr/>
        </p:nvCxnSpPr>
        <p:spPr>
          <a:xfrm flipV="1">
            <a:off x="2190136" y="1405923"/>
            <a:ext cx="0" cy="11468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7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39866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Think of your </a:t>
            </a:r>
            <a:r>
              <a:rPr lang="en-US" sz="1200" b="1" dirty="0">
                <a:solidFill>
                  <a:srgbClr val="066DA5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your </a:t>
            </a: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storage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separate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44D474D9-97B5-7FDD-9F12-6B2FC6C0ECCA}"/>
              </a:ext>
            </a:extLst>
          </p:cNvPr>
          <p:cNvSpPr txBox="1"/>
          <p:nvPr/>
        </p:nvSpPr>
        <p:spPr>
          <a:xfrm>
            <a:off x="4771208" y="1120271"/>
            <a:ext cx="327029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take care of the </a:t>
            </a:r>
            <a:r>
              <a:rPr lang="en-US" sz="1200" b="1" dirty="0">
                <a:solidFill>
                  <a:schemeClr val="accent1"/>
                </a:solidFill>
                <a:latin typeface="+mj-lt"/>
                <a:ea typeface="Clean" charset="0"/>
                <a:cs typeface="+mj-lt"/>
                <a:sym typeface="Clean" charset="0"/>
              </a:rPr>
              <a:t>hardware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0362-3AFB-D16E-3B65-EB76E37A4AE8}"/>
              </a:ext>
            </a:extLst>
          </p:cNvPr>
          <p:cNvGrpSpPr/>
          <p:nvPr/>
        </p:nvGrpSpPr>
        <p:grpSpPr>
          <a:xfrm>
            <a:off x="5673457" y="1503343"/>
            <a:ext cx="596483" cy="591779"/>
            <a:chOff x="3279986" y="3816606"/>
            <a:chExt cx="596483" cy="591779"/>
          </a:xfrm>
        </p:grpSpPr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E9E08A82-49FD-EC64-5F83-48979F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4690" y="3816606"/>
              <a:ext cx="591779" cy="591779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ED15E79-48CA-540E-B396-EBCCA7E236DA}"/>
                </a:ext>
              </a:extLst>
            </p:cNvPr>
            <p:cNvSpPr/>
            <p:nvPr/>
          </p:nvSpPr>
          <p:spPr>
            <a:xfrm>
              <a:off x="3279986" y="3816606"/>
              <a:ext cx="591779" cy="5683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F9AC5-6EA6-096A-2FD4-775F9382EBB4}"/>
              </a:ext>
            </a:extLst>
          </p:cNvPr>
          <p:cNvGrpSpPr/>
          <p:nvPr/>
        </p:nvGrpSpPr>
        <p:grpSpPr>
          <a:xfrm>
            <a:off x="3059167" y="1679574"/>
            <a:ext cx="591779" cy="591779"/>
            <a:chOff x="3016748" y="3168036"/>
            <a:chExt cx="591779" cy="591779"/>
          </a:xfrm>
        </p:grpSpPr>
        <p:pic>
          <p:nvPicPr>
            <p:cNvPr id="52" name="Graphic 51" descr="Server with solid fill">
              <a:extLst>
                <a:ext uri="{FF2B5EF4-FFF2-40B4-BE49-F238E27FC236}">
                  <a16:creationId xmlns:a16="http://schemas.microsoft.com/office/drawing/2014/main" id="{5C7E0FDC-5B14-BE44-F291-5D16F420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6748" y="3168036"/>
              <a:ext cx="591779" cy="591779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5ABB20E-4236-9120-DFCB-79299F446DBA}"/>
                </a:ext>
              </a:extLst>
            </p:cNvPr>
            <p:cNvSpPr/>
            <p:nvPr/>
          </p:nvSpPr>
          <p:spPr>
            <a:xfrm>
              <a:off x="3016748" y="3168036"/>
              <a:ext cx="591779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B7E150F1-2BB1-42CC-ADAD-6438EEB93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125" y="2321351"/>
            <a:ext cx="217496" cy="21749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36B1CC6-8481-37C6-8697-33A0CADD4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46" y="2317448"/>
            <a:ext cx="217496" cy="217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CA748-D76B-A12C-777C-19F34AAEC7F3}"/>
              </a:ext>
            </a:extLst>
          </p:cNvPr>
          <p:cNvGrpSpPr/>
          <p:nvPr/>
        </p:nvGrpSpPr>
        <p:grpSpPr>
          <a:xfrm>
            <a:off x="2377566" y="1672154"/>
            <a:ext cx="594360" cy="594360"/>
            <a:chOff x="2377566" y="1672154"/>
            <a:chExt cx="594360" cy="59436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74F14D7-5E20-1E6B-0462-89CDDC76E5B9}"/>
                </a:ext>
              </a:extLst>
            </p:cNvPr>
            <p:cNvSpPr/>
            <p:nvPr/>
          </p:nvSpPr>
          <p:spPr>
            <a:xfrm>
              <a:off x="2380147" y="1702185"/>
              <a:ext cx="591779" cy="545701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Vlog with solid fill">
              <a:extLst>
                <a:ext uri="{FF2B5EF4-FFF2-40B4-BE49-F238E27FC236}">
                  <a16:creationId xmlns:a16="http://schemas.microsoft.com/office/drawing/2014/main" id="{2039CFDB-B3B1-95AA-AA34-CF03D305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77566" y="1672154"/>
              <a:ext cx="594360" cy="59436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83207D-9EAD-263D-CBC6-0B9466FEF101}"/>
              </a:ext>
            </a:extLst>
          </p:cNvPr>
          <p:cNvGrpSpPr/>
          <p:nvPr/>
        </p:nvGrpSpPr>
        <p:grpSpPr>
          <a:xfrm>
            <a:off x="769125" y="1674735"/>
            <a:ext cx="1221803" cy="614390"/>
            <a:chOff x="769125" y="1674735"/>
            <a:chExt cx="1221803" cy="61439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193D7CB-107D-D13D-7261-21F4ACB3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9149" y="1697346"/>
              <a:ext cx="591779" cy="591779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6A15A7-06E4-A996-DF2A-F6D11754798B}"/>
                </a:ext>
              </a:extLst>
            </p:cNvPr>
            <p:cNvSpPr/>
            <p:nvPr/>
          </p:nvSpPr>
          <p:spPr>
            <a:xfrm>
              <a:off x="769125" y="1674735"/>
              <a:ext cx="1221803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3" descr="Vlog with solid fill">
              <a:extLst>
                <a:ext uri="{FF2B5EF4-FFF2-40B4-BE49-F238E27FC236}">
                  <a16:creationId xmlns:a16="http://schemas.microsoft.com/office/drawing/2014/main" id="{136B8D1E-3D98-4166-9B30-45945631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5017" y="1674836"/>
              <a:ext cx="594360" cy="594360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409100-57FB-1C4A-00BB-2B7CCEB2345E}"/>
              </a:ext>
            </a:extLst>
          </p:cNvPr>
          <p:cNvCxnSpPr>
            <a:cxnSpLocks/>
          </p:cNvCxnSpPr>
          <p:nvPr/>
        </p:nvCxnSpPr>
        <p:spPr>
          <a:xfrm flipV="1">
            <a:off x="2190136" y="1405923"/>
            <a:ext cx="0" cy="11468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43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7A6787B1-3EAA-CC0C-2ADD-23EAD47E58CD}"/>
              </a:ext>
            </a:extLst>
          </p:cNvPr>
          <p:cNvSpPr txBox="1"/>
          <p:nvPr/>
        </p:nvSpPr>
        <p:spPr>
          <a:xfrm>
            <a:off x="572771" y="1005390"/>
            <a:ext cx="7833810" cy="22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intro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Why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do I need to use Docker?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make a Docker image?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How do I use my Docker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?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About “layers”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images with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(using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example)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Key concepts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on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with mounted NFS</a:t>
            </a:r>
          </a:p>
        </p:txBody>
      </p:sp>
    </p:spTree>
    <p:extLst>
      <p:ext uri="{BB962C8B-B14F-4D97-AF65-F5344CB8AC3E}">
        <p14:creationId xmlns:p14="http://schemas.microsoft.com/office/powerpoint/2010/main" val="328952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39866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Think of your </a:t>
            </a:r>
            <a:r>
              <a:rPr lang="en-US" sz="1200" b="1" dirty="0">
                <a:solidFill>
                  <a:srgbClr val="066DA5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your </a:t>
            </a: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storage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separate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44D474D9-97B5-7FDD-9F12-6B2FC6C0ECCA}"/>
              </a:ext>
            </a:extLst>
          </p:cNvPr>
          <p:cNvSpPr txBox="1"/>
          <p:nvPr/>
        </p:nvSpPr>
        <p:spPr>
          <a:xfrm>
            <a:off x="4771208" y="1120271"/>
            <a:ext cx="327029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take care of the </a:t>
            </a:r>
            <a:r>
              <a:rPr lang="en-US" sz="1200" b="1" dirty="0">
                <a:solidFill>
                  <a:schemeClr val="accent1"/>
                </a:solidFill>
                <a:latin typeface="+mj-lt"/>
                <a:ea typeface="Clean" charset="0"/>
                <a:cs typeface="+mj-lt"/>
                <a:sym typeface="Clean" charset="0"/>
              </a:rPr>
              <a:t>hardware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0362-3AFB-D16E-3B65-EB76E37A4AE8}"/>
              </a:ext>
            </a:extLst>
          </p:cNvPr>
          <p:cNvGrpSpPr/>
          <p:nvPr/>
        </p:nvGrpSpPr>
        <p:grpSpPr>
          <a:xfrm>
            <a:off x="5673457" y="1503343"/>
            <a:ext cx="596483" cy="591779"/>
            <a:chOff x="3279986" y="3816606"/>
            <a:chExt cx="596483" cy="591779"/>
          </a:xfrm>
        </p:grpSpPr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E9E08A82-49FD-EC64-5F83-48979F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4690" y="3816606"/>
              <a:ext cx="591779" cy="591779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ED15E79-48CA-540E-B396-EBCCA7E236DA}"/>
                </a:ext>
              </a:extLst>
            </p:cNvPr>
            <p:cNvSpPr/>
            <p:nvPr/>
          </p:nvSpPr>
          <p:spPr>
            <a:xfrm>
              <a:off x="3279986" y="3816606"/>
              <a:ext cx="591779" cy="5683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F9AC5-6EA6-096A-2FD4-775F9382EBB4}"/>
              </a:ext>
            </a:extLst>
          </p:cNvPr>
          <p:cNvGrpSpPr/>
          <p:nvPr/>
        </p:nvGrpSpPr>
        <p:grpSpPr>
          <a:xfrm>
            <a:off x="3059167" y="1679574"/>
            <a:ext cx="591779" cy="591779"/>
            <a:chOff x="3016748" y="3168036"/>
            <a:chExt cx="591779" cy="591779"/>
          </a:xfrm>
        </p:grpSpPr>
        <p:pic>
          <p:nvPicPr>
            <p:cNvPr id="52" name="Graphic 51" descr="Server with solid fill">
              <a:extLst>
                <a:ext uri="{FF2B5EF4-FFF2-40B4-BE49-F238E27FC236}">
                  <a16:creationId xmlns:a16="http://schemas.microsoft.com/office/drawing/2014/main" id="{5C7E0FDC-5B14-BE44-F291-5D16F420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6748" y="3168036"/>
              <a:ext cx="591779" cy="591779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5ABB20E-4236-9120-DFCB-79299F446DBA}"/>
                </a:ext>
              </a:extLst>
            </p:cNvPr>
            <p:cNvSpPr/>
            <p:nvPr/>
          </p:nvSpPr>
          <p:spPr>
            <a:xfrm>
              <a:off x="3016748" y="3168036"/>
              <a:ext cx="591779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B7E150F1-2BB1-42CC-ADAD-6438EEB93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125" y="2321351"/>
            <a:ext cx="217496" cy="21749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36B1CC6-8481-37C6-8697-33A0CADD4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46" y="2317448"/>
            <a:ext cx="217496" cy="217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CA748-D76B-A12C-777C-19F34AAEC7F3}"/>
              </a:ext>
            </a:extLst>
          </p:cNvPr>
          <p:cNvGrpSpPr/>
          <p:nvPr/>
        </p:nvGrpSpPr>
        <p:grpSpPr>
          <a:xfrm>
            <a:off x="2377566" y="1672154"/>
            <a:ext cx="594360" cy="594360"/>
            <a:chOff x="2377566" y="1672154"/>
            <a:chExt cx="594360" cy="59436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74F14D7-5E20-1E6B-0462-89CDDC76E5B9}"/>
                </a:ext>
              </a:extLst>
            </p:cNvPr>
            <p:cNvSpPr/>
            <p:nvPr/>
          </p:nvSpPr>
          <p:spPr>
            <a:xfrm>
              <a:off x="2380147" y="1702185"/>
              <a:ext cx="591779" cy="545701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Vlog with solid fill">
              <a:extLst>
                <a:ext uri="{FF2B5EF4-FFF2-40B4-BE49-F238E27FC236}">
                  <a16:creationId xmlns:a16="http://schemas.microsoft.com/office/drawing/2014/main" id="{2039CFDB-B3B1-95AA-AA34-CF03D305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77566" y="1672154"/>
              <a:ext cx="594360" cy="59436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83207D-9EAD-263D-CBC6-0B9466FEF101}"/>
              </a:ext>
            </a:extLst>
          </p:cNvPr>
          <p:cNvGrpSpPr/>
          <p:nvPr/>
        </p:nvGrpSpPr>
        <p:grpSpPr>
          <a:xfrm>
            <a:off x="769125" y="1674735"/>
            <a:ext cx="1221803" cy="614390"/>
            <a:chOff x="769125" y="1674735"/>
            <a:chExt cx="1221803" cy="61439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193D7CB-107D-D13D-7261-21F4ACB3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9149" y="1697346"/>
              <a:ext cx="591779" cy="591779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6A15A7-06E4-A996-DF2A-F6D11754798B}"/>
                </a:ext>
              </a:extLst>
            </p:cNvPr>
            <p:cNvSpPr/>
            <p:nvPr/>
          </p:nvSpPr>
          <p:spPr>
            <a:xfrm>
              <a:off x="769125" y="1674735"/>
              <a:ext cx="1221803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3" descr="Vlog with solid fill">
              <a:extLst>
                <a:ext uri="{FF2B5EF4-FFF2-40B4-BE49-F238E27FC236}">
                  <a16:creationId xmlns:a16="http://schemas.microsoft.com/office/drawing/2014/main" id="{136B8D1E-3D98-4166-9B30-45945631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5017" y="1674836"/>
              <a:ext cx="594360" cy="594360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409100-57FB-1C4A-00BB-2B7CCEB2345E}"/>
              </a:ext>
            </a:extLst>
          </p:cNvPr>
          <p:cNvCxnSpPr>
            <a:cxnSpLocks/>
          </p:cNvCxnSpPr>
          <p:nvPr/>
        </p:nvCxnSpPr>
        <p:spPr>
          <a:xfrm flipV="1">
            <a:off x="2190136" y="1405923"/>
            <a:ext cx="0" cy="11468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541BD79A-DDD8-5087-9E7E-FDE86FF97A89}"/>
              </a:ext>
            </a:extLst>
          </p:cNvPr>
          <p:cNvSpPr txBox="1"/>
          <p:nvPr/>
        </p:nvSpPr>
        <p:spPr>
          <a:xfrm>
            <a:off x="585372" y="2713769"/>
            <a:ext cx="344364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be put in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containers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(via Docker)</a:t>
            </a:r>
            <a:endParaRPr lang="en-US" sz="1200" b="1" dirty="0">
              <a:solidFill>
                <a:schemeClr val="accent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A9CE4B-4F95-9E32-221C-03BCEDF97C10}"/>
              </a:ext>
            </a:extLst>
          </p:cNvPr>
          <p:cNvGrpSpPr/>
          <p:nvPr/>
        </p:nvGrpSpPr>
        <p:grpSpPr>
          <a:xfrm>
            <a:off x="749718" y="2972149"/>
            <a:ext cx="2215001" cy="884213"/>
            <a:chOff x="5387606" y="1206368"/>
            <a:chExt cx="2215001" cy="884213"/>
          </a:xfrm>
        </p:grpSpPr>
        <p:pic>
          <p:nvPicPr>
            <p:cNvPr id="4098" name="Picture 2" descr="Docker Vector SVG Icon (8) - SVG Repo">
              <a:extLst>
                <a:ext uri="{FF2B5EF4-FFF2-40B4-BE49-F238E27FC236}">
                  <a16:creationId xmlns:a16="http://schemas.microsoft.com/office/drawing/2014/main" id="{E5B18B81-93E5-61AA-6F87-35398F905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394" y="1206368"/>
              <a:ext cx="884213" cy="884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 descr="Vlog with solid fill">
              <a:extLst>
                <a:ext uri="{FF2B5EF4-FFF2-40B4-BE49-F238E27FC236}">
                  <a16:creationId xmlns:a16="http://schemas.microsoft.com/office/drawing/2014/main" id="{B47E29AE-A87F-6E58-9B7B-244362AA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87606" y="1335630"/>
              <a:ext cx="723431" cy="723431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B4BB91B-6E2E-ABBA-25A9-ECF962B448F0}"/>
                </a:ext>
              </a:extLst>
            </p:cNvPr>
            <p:cNvCxnSpPr>
              <a:cxnSpLocks/>
            </p:cNvCxnSpPr>
            <p:nvPr/>
          </p:nvCxnSpPr>
          <p:spPr>
            <a:xfrm>
              <a:off x="6312400" y="1672154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02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39866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Think of your </a:t>
            </a:r>
            <a:r>
              <a:rPr lang="en-US" sz="1200" b="1" dirty="0">
                <a:solidFill>
                  <a:srgbClr val="066DA5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your </a:t>
            </a: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storage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separate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44D474D9-97B5-7FDD-9F12-6B2FC6C0ECCA}"/>
              </a:ext>
            </a:extLst>
          </p:cNvPr>
          <p:cNvSpPr txBox="1"/>
          <p:nvPr/>
        </p:nvSpPr>
        <p:spPr>
          <a:xfrm>
            <a:off x="4771208" y="1120271"/>
            <a:ext cx="327029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take care of the </a:t>
            </a:r>
            <a:r>
              <a:rPr lang="en-US" sz="1200" b="1" dirty="0">
                <a:solidFill>
                  <a:schemeClr val="accent1"/>
                </a:solidFill>
                <a:latin typeface="+mj-lt"/>
                <a:ea typeface="Clean" charset="0"/>
                <a:cs typeface="+mj-lt"/>
                <a:sym typeface="Clean" charset="0"/>
              </a:rPr>
              <a:t>hardware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0362-3AFB-D16E-3B65-EB76E37A4AE8}"/>
              </a:ext>
            </a:extLst>
          </p:cNvPr>
          <p:cNvGrpSpPr/>
          <p:nvPr/>
        </p:nvGrpSpPr>
        <p:grpSpPr>
          <a:xfrm>
            <a:off x="5673457" y="1503343"/>
            <a:ext cx="596483" cy="591779"/>
            <a:chOff x="3279986" y="3816606"/>
            <a:chExt cx="596483" cy="591779"/>
          </a:xfrm>
        </p:grpSpPr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E9E08A82-49FD-EC64-5F83-48979F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4690" y="3816606"/>
              <a:ext cx="591779" cy="591779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ED15E79-48CA-540E-B396-EBCCA7E236DA}"/>
                </a:ext>
              </a:extLst>
            </p:cNvPr>
            <p:cNvSpPr/>
            <p:nvPr/>
          </p:nvSpPr>
          <p:spPr>
            <a:xfrm>
              <a:off x="3279986" y="3816606"/>
              <a:ext cx="591779" cy="5683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F9AC5-6EA6-096A-2FD4-775F9382EBB4}"/>
              </a:ext>
            </a:extLst>
          </p:cNvPr>
          <p:cNvGrpSpPr/>
          <p:nvPr/>
        </p:nvGrpSpPr>
        <p:grpSpPr>
          <a:xfrm>
            <a:off x="3059167" y="1679574"/>
            <a:ext cx="591779" cy="591779"/>
            <a:chOff x="3016748" y="3168036"/>
            <a:chExt cx="591779" cy="591779"/>
          </a:xfrm>
        </p:grpSpPr>
        <p:pic>
          <p:nvPicPr>
            <p:cNvPr id="52" name="Graphic 51" descr="Server with solid fill">
              <a:extLst>
                <a:ext uri="{FF2B5EF4-FFF2-40B4-BE49-F238E27FC236}">
                  <a16:creationId xmlns:a16="http://schemas.microsoft.com/office/drawing/2014/main" id="{5C7E0FDC-5B14-BE44-F291-5D16F420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6748" y="3168036"/>
              <a:ext cx="591779" cy="591779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5ABB20E-4236-9120-DFCB-79299F446DBA}"/>
                </a:ext>
              </a:extLst>
            </p:cNvPr>
            <p:cNvSpPr/>
            <p:nvPr/>
          </p:nvSpPr>
          <p:spPr>
            <a:xfrm>
              <a:off x="3016748" y="3168036"/>
              <a:ext cx="591779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B7E150F1-2BB1-42CC-ADAD-6438EEB93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125" y="2321351"/>
            <a:ext cx="217496" cy="21749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36B1CC6-8481-37C6-8697-33A0CADD4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46" y="2317448"/>
            <a:ext cx="217496" cy="217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CA748-D76B-A12C-777C-19F34AAEC7F3}"/>
              </a:ext>
            </a:extLst>
          </p:cNvPr>
          <p:cNvGrpSpPr/>
          <p:nvPr/>
        </p:nvGrpSpPr>
        <p:grpSpPr>
          <a:xfrm>
            <a:off x="2377566" y="1672154"/>
            <a:ext cx="594360" cy="594360"/>
            <a:chOff x="2377566" y="1672154"/>
            <a:chExt cx="594360" cy="59436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74F14D7-5E20-1E6B-0462-89CDDC76E5B9}"/>
                </a:ext>
              </a:extLst>
            </p:cNvPr>
            <p:cNvSpPr/>
            <p:nvPr/>
          </p:nvSpPr>
          <p:spPr>
            <a:xfrm>
              <a:off x="2380147" y="1702185"/>
              <a:ext cx="591779" cy="545701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Vlog with solid fill">
              <a:extLst>
                <a:ext uri="{FF2B5EF4-FFF2-40B4-BE49-F238E27FC236}">
                  <a16:creationId xmlns:a16="http://schemas.microsoft.com/office/drawing/2014/main" id="{2039CFDB-B3B1-95AA-AA34-CF03D305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77566" y="1672154"/>
              <a:ext cx="594360" cy="59436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83207D-9EAD-263D-CBC6-0B9466FEF101}"/>
              </a:ext>
            </a:extLst>
          </p:cNvPr>
          <p:cNvGrpSpPr/>
          <p:nvPr/>
        </p:nvGrpSpPr>
        <p:grpSpPr>
          <a:xfrm>
            <a:off x="769125" y="1674735"/>
            <a:ext cx="1221803" cy="614390"/>
            <a:chOff x="769125" y="1674735"/>
            <a:chExt cx="1221803" cy="61439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193D7CB-107D-D13D-7261-21F4ACB3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9149" y="1697346"/>
              <a:ext cx="591779" cy="591779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6A15A7-06E4-A996-DF2A-F6D11754798B}"/>
                </a:ext>
              </a:extLst>
            </p:cNvPr>
            <p:cNvSpPr/>
            <p:nvPr/>
          </p:nvSpPr>
          <p:spPr>
            <a:xfrm>
              <a:off x="769125" y="1674735"/>
              <a:ext cx="1221803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3" descr="Vlog with solid fill">
              <a:extLst>
                <a:ext uri="{FF2B5EF4-FFF2-40B4-BE49-F238E27FC236}">
                  <a16:creationId xmlns:a16="http://schemas.microsoft.com/office/drawing/2014/main" id="{136B8D1E-3D98-4166-9B30-45945631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5017" y="1674836"/>
              <a:ext cx="594360" cy="594360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409100-57FB-1C4A-00BB-2B7CCEB2345E}"/>
              </a:ext>
            </a:extLst>
          </p:cNvPr>
          <p:cNvCxnSpPr>
            <a:cxnSpLocks/>
          </p:cNvCxnSpPr>
          <p:nvPr/>
        </p:nvCxnSpPr>
        <p:spPr>
          <a:xfrm flipV="1">
            <a:off x="2190136" y="1405923"/>
            <a:ext cx="0" cy="11468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541BD79A-DDD8-5087-9E7E-FDE86FF97A89}"/>
              </a:ext>
            </a:extLst>
          </p:cNvPr>
          <p:cNvSpPr txBox="1"/>
          <p:nvPr/>
        </p:nvSpPr>
        <p:spPr>
          <a:xfrm>
            <a:off x="585372" y="2713769"/>
            <a:ext cx="344364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be put in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containers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(via Docker)</a:t>
            </a:r>
            <a:endParaRPr lang="en-US" sz="1200" b="1" dirty="0">
              <a:solidFill>
                <a:schemeClr val="accent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9" name="Google Shape;898;p88">
            <a:extLst>
              <a:ext uri="{FF2B5EF4-FFF2-40B4-BE49-F238E27FC236}">
                <a16:creationId xmlns:a16="http://schemas.microsoft.com/office/drawing/2014/main" id="{DA83A7B3-11E1-E51A-9355-45D90FB03BAD}"/>
              </a:ext>
            </a:extLst>
          </p:cNvPr>
          <p:cNvSpPr txBox="1"/>
          <p:nvPr/>
        </p:nvSpPr>
        <p:spPr>
          <a:xfrm>
            <a:off x="4771208" y="2710043"/>
            <a:ext cx="327029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data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be kept on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endParaRPr lang="en-US" sz="1200" b="1" dirty="0">
              <a:solidFill>
                <a:schemeClr val="accent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A9CE4B-4F95-9E32-221C-03BCEDF97C10}"/>
              </a:ext>
            </a:extLst>
          </p:cNvPr>
          <p:cNvGrpSpPr/>
          <p:nvPr/>
        </p:nvGrpSpPr>
        <p:grpSpPr>
          <a:xfrm>
            <a:off x="749718" y="2972149"/>
            <a:ext cx="2215001" cy="884213"/>
            <a:chOff x="5387606" y="1206368"/>
            <a:chExt cx="2215001" cy="884213"/>
          </a:xfrm>
        </p:grpSpPr>
        <p:pic>
          <p:nvPicPr>
            <p:cNvPr id="4098" name="Picture 2" descr="Docker Vector SVG Icon (8) - SVG Repo">
              <a:extLst>
                <a:ext uri="{FF2B5EF4-FFF2-40B4-BE49-F238E27FC236}">
                  <a16:creationId xmlns:a16="http://schemas.microsoft.com/office/drawing/2014/main" id="{E5B18B81-93E5-61AA-6F87-35398F905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394" y="1206368"/>
              <a:ext cx="884213" cy="884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 descr="Vlog with solid fill">
              <a:extLst>
                <a:ext uri="{FF2B5EF4-FFF2-40B4-BE49-F238E27FC236}">
                  <a16:creationId xmlns:a16="http://schemas.microsoft.com/office/drawing/2014/main" id="{B47E29AE-A87F-6E58-9B7B-244362AA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87606" y="1335630"/>
              <a:ext cx="723431" cy="723431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B4BB91B-6E2E-ABBA-25A9-ECF962B448F0}"/>
                </a:ext>
              </a:extLst>
            </p:cNvPr>
            <p:cNvCxnSpPr>
              <a:cxnSpLocks/>
            </p:cNvCxnSpPr>
            <p:nvPr/>
          </p:nvCxnSpPr>
          <p:spPr>
            <a:xfrm>
              <a:off x="6312400" y="1672154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01F89B-005E-283A-10A6-DF2298EC52F2}"/>
              </a:ext>
            </a:extLst>
          </p:cNvPr>
          <p:cNvGrpSpPr/>
          <p:nvPr/>
        </p:nvGrpSpPr>
        <p:grpSpPr>
          <a:xfrm>
            <a:off x="4935554" y="3120302"/>
            <a:ext cx="2141676" cy="1286359"/>
            <a:chOff x="4935554" y="2807514"/>
            <a:chExt cx="2141676" cy="1286359"/>
          </a:xfrm>
        </p:grpSpPr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B598021E-DEC6-DCEF-D0A2-9859254D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35554" y="2807514"/>
              <a:ext cx="768385" cy="768385"/>
            </a:xfrm>
            <a:prstGeom prst="rect">
              <a:avLst/>
            </a:prstGeom>
          </p:spPr>
        </p:pic>
        <p:pic>
          <p:nvPicPr>
            <p:cNvPr id="27" name="Graphic 26" descr="Table with solid fill">
              <a:extLst>
                <a:ext uri="{FF2B5EF4-FFF2-40B4-BE49-F238E27FC236}">
                  <a16:creationId xmlns:a16="http://schemas.microsoft.com/office/drawing/2014/main" id="{4AA1ADEF-36BD-C2A5-5995-EF54FD01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40258" y="3325488"/>
              <a:ext cx="768385" cy="768385"/>
            </a:xfrm>
            <a:prstGeom prst="rect">
              <a:avLst/>
            </a:prstGeom>
          </p:spPr>
        </p:pic>
        <p:pic>
          <p:nvPicPr>
            <p:cNvPr id="36" name="Graphic 35" descr="Server with solid fill">
              <a:extLst>
                <a:ext uri="{FF2B5EF4-FFF2-40B4-BE49-F238E27FC236}">
                  <a16:creationId xmlns:a16="http://schemas.microsoft.com/office/drawing/2014/main" id="{AD5241DF-85E9-26AC-42EF-D8DA646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6354" y="3116754"/>
              <a:ext cx="670876" cy="670876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F542E17-79B7-1FE4-B626-B6F3B40C669B}"/>
                </a:ext>
              </a:extLst>
            </p:cNvPr>
            <p:cNvCxnSpPr>
              <a:cxnSpLocks/>
            </p:cNvCxnSpPr>
            <p:nvPr/>
          </p:nvCxnSpPr>
          <p:spPr>
            <a:xfrm>
              <a:off x="5860348" y="3191707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263918-08C0-B759-F8D0-E6DF7643E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0348" y="3727655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63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74561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idea is that you will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then run a script that is stored on the NFS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0362-3AFB-D16E-3B65-EB76E37A4AE8}"/>
              </a:ext>
            </a:extLst>
          </p:cNvPr>
          <p:cNvGrpSpPr/>
          <p:nvPr/>
        </p:nvGrpSpPr>
        <p:grpSpPr>
          <a:xfrm>
            <a:off x="6311294" y="1641914"/>
            <a:ext cx="793735" cy="787475"/>
            <a:chOff x="3279986" y="3816606"/>
            <a:chExt cx="596483" cy="591779"/>
          </a:xfrm>
        </p:grpSpPr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E9E08A82-49FD-EC64-5F83-48979F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4690" y="3816606"/>
              <a:ext cx="591779" cy="591779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ED15E79-48CA-540E-B396-EBCCA7E236DA}"/>
                </a:ext>
              </a:extLst>
            </p:cNvPr>
            <p:cNvSpPr/>
            <p:nvPr/>
          </p:nvSpPr>
          <p:spPr>
            <a:xfrm>
              <a:off x="3279986" y="3816606"/>
              <a:ext cx="591779" cy="5683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Docker Vector SVG Icon (8) - SVG Repo">
            <a:extLst>
              <a:ext uri="{FF2B5EF4-FFF2-40B4-BE49-F238E27FC236}">
                <a16:creationId xmlns:a16="http://schemas.microsoft.com/office/drawing/2014/main" id="{E5B18B81-93E5-61AA-6F87-35398F905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86" y="1518264"/>
            <a:ext cx="1176615" cy="117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Web design with solid fill">
            <a:extLst>
              <a:ext uri="{FF2B5EF4-FFF2-40B4-BE49-F238E27FC236}">
                <a16:creationId xmlns:a16="http://schemas.microsoft.com/office/drawing/2014/main" id="{B598021E-DEC6-DCEF-D0A2-9859254DC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9322" y="3219003"/>
            <a:ext cx="1022483" cy="1022483"/>
          </a:xfrm>
          <a:prstGeom prst="rect">
            <a:avLst/>
          </a:prstGeom>
        </p:spPr>
      </p:pic>
      <p:pic>
        <p:nvPicPr>
          <p:cNvPr id="36" name="Graphic 35" descr="Server with solid fill">
            <a:extLst>
              <a:ext uri="{FF2B5EF4-FFF2-40B4-BE49-F238E27FC236}">
                <a16:creationId xmlns:a16="http://schemas.microsoft.com/office/drawing/2014/main" id="{AD5241DF-85E9-26AC-42EF-D8DA6467C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3341" y="3219003"/>
            <a:ext cx="892729" cy="89272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263918-08C0-B759-F8D0-E6DF7643E136}"/>
              </a:ext>
            </a:extLst>
          </p:cNvPr>
          <p:cNvCxnSpPr>
            <a:cxnSpLocks/>
          </p:cNvCxnSpPr>
          <p:nvPr/>
        </p:nvCxnSpPr>
        <p:spPr>
          <a:xfrm flipV="1">
            <a:off x="4575474" y="2571750"/>
            <a:ext cx="0" cy="56973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8A396D-2DA2-07EC-0053-D5B8F209FDBE}"/>
              </a:ext>
            </a:extLst>
          </p:cNvPr>
          <p:cNvCxnSpPr>
            <a:cxnSpLocks/>
          </p:cNvCxnSpPr>
          <p:nvPr/>
        </p:nvCxnSpPr>
        <p:spPr>
          <a:xfrm>
            <a:off x="5471652" y="2035651"/>
            <a:ext cx="62680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7064C-F851-EEDC-792C-000FC10E86BF}"/>
              </a:ext>
            </a:extLst>
          </p:cNvPr>
          <p:cNvCxnSpPr>
            <a:cxnSpLocks/>
          </p:cNvCxnSpPr>
          <p:nvPr/>
        </p:nvCxnSpPr>
        <p:spPr>
          <a:xfrm>
            <a:off x="3368560" y="3665367"/>
            <a:ext cx="62680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9A185DE-8CF0-C854-3FCF-3F395E0C6A7D}"/>
              </a:ext>
            </a:extLst>
          </p:cNvPr>
          <p:cNvSpPr/>
          <p:nvPr/>
        </p:nvSpPr>
        <p:spPr>
          <a:xfrm>
            <a:off x="3775587" y="1518264"/>
            <a:ext cx="1858297" cy="283987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8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5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59290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is a tool commonly used by data scientist.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9D662-274C-6D28-8BC1-F91F494B7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19" y="1072712"/>
            <a:ext cx="5640132" cy="33518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52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592906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is a tool commonly used by data scientist.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our example, we will use an official image which can be pulled with: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9D662-274C-6D28-8BC1-F91F494B7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19" y="1072712"/>
            <a:ext cx="5640132" cy="33518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7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4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B6459-168E-5F32-B34E-DCFFEA08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4478284" y="1054509"/>
            <a:ext cx="4331068" cy="3087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B6459-168E-5F32-B34E-DCFFEA08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4478284" y="1054509"/>
            <a:ext cx="4331068" cy="3087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37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961616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B6459-168E-5F32-B34E-DCFFEA08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4478284" y="1054509"/>
            <a:ext cx="4331068" cy="3087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26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7830E1-19EB-4893-A8F5-8C0114FEF4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E2D8D0-EC09-4AE0-875D-D53155CF8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E6F091-2833-4602-80F0-826F34E520DA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ef73fb06-cae2-4f77-b3e2-717238d4b20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5207</Words>
  <Application>Microsoft Office PowerPoint</Application>
  <PresentationFormat>On-screen Show (16:9)</PresentationFormat>
  <Paragraphs>708</Paragraphs>
  <Slides>136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Cambria</vt:lpstr>
      <vt:lpstr>Calibri</vt:lpstr>
      <vt:lpstr>Montserrat</vt:lpstr>
      <vt:lpstr>Montserrat Medium</vt:lpstr>
      <vt:lpstr>Simple Light</vt:lpstr>
      <vt:lpstr>PowerPoint Presentation</vt:lpstr>
      <vt:lpstr>PowerPoint Presentation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Outline</vt:lpstr>
      <vt:lpstr>PowerPoint Presentation</vt:lpstr>
      <vt:lpstr>What is Docker?</vt:lpstr>
      <vt:lpstr>What is Docker?</vt:lpstr>
      <vt:lpstr>What is Docker?</vt:lpstr>
      <vt:lpstr>What is Docker?</vt:lpstr>
      <vt:lpstr>What is Docker?</vt:lpstr>
      <vt:lpstr>What is Docker?</vt:lpstr>
      <vt:lpstr>What is Docker?</vt:lpstr>
      <vt:lpstr>Why use Docker?</vt:lpstr>
      <vt:lpstr>Why use Docker?</vt:lpstr>
      <vt:lpstr>Why use Docker?</vt:lpstr>
      <vt:lpstr>Why use Docker?</vt:lpstr>
      <vt:lpstr>Why use Docker?</vt:lpstr>
      <vt:lpstr>Why use Docker?</vt:lpstr>
      <vt:lpstr>Why use Docker?</vt:lpstr>
      <vt:lpstr>Why use Docker?</vt:lpstr>
      <vt:lpstr>What do I need to use docker?</vt:lpstr>
      <vt:lpstr>What do I need to use docker?</vt:lpstr>
      <vt:lpstr>What do I need to use docker?</vt:lpstr>
      <vt:lpstr>What do I need to use docker?</vt:lpstr>
      <vt:lpstr>What do I need to use docker?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do I make a Docker image?</vt:lpstr>
      <vt:lpstr>How I use my Docker image with run:ai?</vt:lpstr>
      <vt:lpstr>How I use my Docker image with run:ai?</vt:lpstr>
      <vt:lpstr>How I use my Docker image with run:ai?</vt:lpstr>
      <vt:lpstr>How I use my Docker image with run:ai?</vt:lpstr>
      <vt:lpstr>How I use my Docker image with run:ai?</vt:lpstr>
      <vt:lpstr>PowerPoint Presentation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What is a “dockerfile?”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About “layers”</vt:lpstr>
      <vt:lpstr>PowerPoint Presentation</vt:lpstr>
      <vt:lpstr>Key concepts</vt:lpstr>
      <vt:lpstr>Key concepts</vt:lpstr>
      <vt:lpstr>Key concepts</vt:lpstr>
      <vt:lpstr>Key concepts</vt:lpstr>
      <vt:lpstr>Key concepts</vt:lpstr>
      <vt:lpstr>Key concepts</vt:lpstr>
      <vt:lpstr>Jupyter</vt:lpstr>
      <vt:lpstr>Jupyter</vt:lpstr>
      <vt:lpstr>Jupyter</vt:lpstr>
      <vt:lpstr>Jupyter on Run:ai</vt:lpstr>
      <vt:lpstr>Jupyter on Run:ai</vt:lpstr>
      <vt:lpstr>Jupyter on Run:ai</vt:lpstr>
      <vt:lpstr>Jupyter on Run:ai</vt:lpstr>
      <vt:lpstr>Jupyter on Run:ai</vt:lpstr>
      <vt:lpstr>Jupyter on Run:ai</vt:lpstr>
      <vt:lpstr>Jupyter on Run:ai</vt:lpstr>
      <vt:lpstr>Jupyter on Run:ai</vt:lpstr>
      <vt:lpstr>Jupyter on Run:ai with mounted NFS</vt:lpstr>
      <vt:lpstr>Jupyter on Run:ai with mounted NFS</vt:lpstr>
      <vt:lpstr>Jupyter on Run:ai with mounted NFS</vt:lpstr>
      <vt:lpstr>Jupyter on Run:ai with mounted NFS</vt:lpstr>
      <vt:lpstr>Jupyter on Run:ai with mounted NFS</vt:lpstr>
      <vt:lpstr>Jupyter on Run:ai with mounted NFS</vt:lpstr>
      <vt:lpstr>Jupyter on Run:ai with mounted NFS</vt:lpstr>
      <vt:lpstr>Jupyter on Run:ai with mounted NFS</vt:lpstr>
      <vt:lpstr>Jupyter on Run:ai with mounted NFS</vt:lpstr>
      <vt:lpstr>PowerPoint Presentation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Running a non-interactive job</vt:lpstr>
      <vt:lpstr>PowerPoint Presentation</vt:lpstr>
      <vt:lpstr>Closing notes</vt:lpstr>
      <vt:lpstr>Closing notes</vt:lpstr>
      <vt:lpstr>Closing notes</vt:lpstr>
      <vt:lpstr>Closing notes</vt:lpstr>
      <vt:lpstr>Closing notes</vt:lpstr>
      <vt:lpstr>Closing notes</vt:lpstr>
      <vt:lpstr>Closing notes</vt:lpstr>
      <vt:lpstr>Closing notes</vt:lpstr>
      <vt:lpstr>Closing notes</vt:lpstr>
      <vt:lpstr>Closing notes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80</cp:revision>
  <dcterms:created xsi:type="dcterms:W3CDTF">2022-08-01T08:54:51Z</dcterms:created>
  <dcterms:modified xsi:type="dcterms:W3CDTF">2022-09-01T15:45:02Z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